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9"/>
  </p:notesMasterIdLst>
  <p:handoutMasterIdLst>
    <p:handoutMasterId r:id="rId10"/>
  </p:handoutMasterIdLst>
  <p:sldIdLst>
    <p:sldId id="2577" r:id="rId2"/>
    <p:sldId id="2568" r:id="rId3"/>
    <p:sldId id="2576" r:id="rId4"/>
    <p:sldId id="2570" r:id="rId5"/>
    <p:sldId id="2578" r:id="rId6"/>
    <p:sldId id="2579" r:id="rId7"/>
    <p:sldId id="25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5"/>
    <a:srgbClr val="358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46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8BAC8F-B84C-45BC-B00F-BEE6973653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5076B-5408-497B-A690-172102CA2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0D83E-E0CA-47AC-9BD3-EB1329F352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AADE34-3614-4C17-B30E-7CC9B030E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48393-CFA9-49E3-8B79-405C49B8C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58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858F0-9CE1-4D85-8F78-B8DDE910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69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26" y="4455620"/>
            <a:ext cx="10058400" cy="71738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B3071272-4BE9-4816-B488-C8C4B8F95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26" y="2780424"/>
            <a:ext cx="10058400" cy="145075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D8AC7E0-BFF6-4AB3-A0C6-BBDEF211DE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480" y="882244"/>
            <a:ext cx="3025893" cy="1277599"/>
          </a:xfrm>
          <a:prstGeom prst="rect">
            <a:avLst/>
          </a:prstGeom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88BE42D2-DF6A-421B-961A-F5BFB717EB8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45241" y="5285226"/>
            <a:ext cx="7698370" cy="526907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0982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649" y="1845734"/>
            <a:ext cx="9952031" cy="402336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179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3649" y="1845734"/>
            <a:ext cx="4831390" cy="402336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>
            <a:lvl1pPr marL="0" indent="0"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40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692424-B9EA-445E-BC17-1477DF25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76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32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800"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596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4349" y="0"/>
            <a:ext cx="1129765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3034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955" y="594359"/>
            <a:ext cx="10366310" cy="2286000"/>
          </a:xfrm>
        </p:spPr>
        <p:txBody>
          <a:bodyPr anchor="b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6955" y="2926080"/>
            <a:ext cx="1036631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3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40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-1"/>
            <a:ext cx="12192000" cy="19777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1913707"/>
            <a:ext cx="12191999" cy="640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479901"/>
            <a:ext cx="10058400" cy="2286000"/>
          </a:xfrm>
        </p:spPr>
        <p:txBody>
          <a:bodyPr anchor="b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76647-40C2-4FC4-9743-64AF722E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248" y="2192931"/>
            <a:ext cx="10058400" cy="26873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04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1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53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8" r:id="rId3"/>
    <p:sldLayoutId id="2147483820" r:id="rId4"/>
    <p:sldLayoutId id="2147483822" r:id="rId5"/>
    <p:sldLayoutId id="2147483823" r:id="rId6"/>
    <p:sldLayoutId id="2147483824" r:id="rId7"/>
    <p:sldLayoutId id="2147483821" r:id="rId8"/>
  </p:sldLayoutIdLst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6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pahr.org/wp-content/uploads/for_volunteers/toolkit/Topic-Development-Worksheet.docx" TargetMode="External"/><Relationship Id="rId2" Type="http://schemas.openxmlformats.org/officeDocument/2006/relationships/hyperlink" Target="https://www.cupahr.org/knowledge-center/learning-framewor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649" y="2369609"/>
            <a:ext cx="9952031" cy="954616"/>
          </a:xfrm>
        </p:spPr>
        <p:txBody>
          <a:bodyPr>
            <a:normAutofit/>
          </a:bodyPr>
          <a:lstStyle/>
          <a:p>
            <a:r>
              <a:rPr lang="en-US" sz="2000" dirty="0"/>
              <a:t>This tool is intended to help you quickly and easily create discussion-focused presentations for your chapter events by using the HR and leadership competencies in the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CUPA-HR Learning Framework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/>
              <a:t>and related CUPA-HR resources.</a:t>
            </a:r>
          </a:p>
          <a:p>
            <a:endParaRPr lang="en-US" sz="1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E786F8-2281-643A-BC24-160C3F808046}"/>
              </a:ext>
            </a:extLst>
          </p:cNvPr>
          <p:cNvSpPr txBox="1">
            <a:spLocks/>
          </p:cNvSpPr>
          <p:nvPr/>
        </p:nvSpPr>
        <p:spPr>
          <a:xfrm>
            <a:off x="1203649" y="1787526"/>
            <a:ext cx="9952031" cy="58208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Purpose:</a:t>
            </a:r>
          </a:p>
          <a:p>
            <a:endParaRPr lang="en-US" sz="28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710727-C607-848C-516E-A8B8F1A42210}"/>
              </a:ext>
            </a:extLst>
          </p:cNvPr>
          <p:cNvSpPr txBox="1">
            <a:spLocks/>
          </p:cNvSpPr>
          <p:nvPr/>
        </p:nvSpPr>
        <p:spPr>
          <a:xfrm>
            <a:off x="1203649" y="3533776"/>
            <a:ext cx="9952031" cy="58208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Instructions:</a:t>
            </a:r>
          </a:p>
          <a:p>
            <a:endParaRPr lang="en-US" sz="2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A07CDF0-FCC0-BEE5-4150-312A317006EE}"/>
              </a:ext>
            </a:extLst>
          </p:cNvPr>
          <p:cNvSpPr txBox="1">
            <a:spLocks/>
          </p:cNvSpPr>
          <p:nvPr/>
        </p:nvSpPr>
        <p:spPr>
          <a:xfrm>
            <a:off x="1203648" y="4115858"/>
            <a:ext cx="9952031" cy="214206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800" dirty="0"/>
              <a:t>Identify your topic.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Complete the </a:t>
            </a:r>
            <a:r>
              <a:rPr lang="en-US" sz="1800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Development Worksheet</a:t>
            </a:r>
            <a:r>
              <a:rPr lang="en-US" sz="1800" dirty="0">
                <a:solidFill>
                  <a:srgbClr val="0069B5"/>
                </a:solidFill>
              </a:rPr>
              <a:t>.</a:t>
            </a:r>
            <a:endParaRPr lang="en-US" sz="1800" u="sng" dirty="0">
              <a:highlight>
                <a:srgbClr val="FFFF00"/>
              </a:highlight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Add information from the Topic Development Worksheet into the following slides.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Remove </a:t>
            </a:r>
            <a:r>
              <a:rPr lang="en-US" sz="1800" i="1" dirty="0"/>
              <a:t>How to Use This Template</a:t>
            </a:r>
            <a:r>
              <a:rPr lang="en-US" sz="1800" dirty="0"/>
              <a:t> slide from the final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8512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E04A41F-7BA2-46ED-BFEC-1C221F9760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[Month Date, Year] | [Time] p.m. ET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1F34F4-24AF-410F-BB82-7DA56803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99" y="2786636"/>
            <a:ext cx="11476653" cy="1450757"/>
          </a:xfrm>
        </p:spPr>
        <p:txBody>
          <a:bodyPr>
            <a:normAutofit/>
          </a:bodyPr>
          <a:lstStyle/>
          <a:p>
            <a:r>
              <a:rPr lang="en-US" sz="4800" dirty="0"/>
              <a:t>Title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13839-A766-4FDF-91C7-8ED7346AF52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45241" y="5057775"/>
            <a:ext cx="7698370" cy="504825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n-US" sz="2000" dirty="0"/>
              <a:t>[Chapter name &amp; logo]</a:t>
            </a:r>
          </a:p>
        </p:txBody>
      </p:sp>
    </p:spTree>
    <p:extLst>
      <p:ext uri="{BB962C8B-B14F-4D97-AF65-F5344CB8AC3E}">
        <p14:creationId xmlns:p14="http://schemas.microsoft.com/office/powerpoint/2010/main" val="126945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[Topic Background &amp; Introduction]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649" y="1845733"/>
            <a:ext cx="9952031" cy="4040717"/>
          </a:xfrm>
        </p:spPr>
        <p:txBody>
          <a:bodyPr>
            <a:normAutofit/>
          </a:bodyPr>
          <a:lstStyle/>
          <a:p>
            <a:r>
              <a:rPr lang="en-US" sz="2000" dirty="0"/>
              <a:t>[Background context on selected topic (worksheet item #1)]</a:t>
            </a:r>
          </a:p>
          <a:p>
            <a:endParaRPr lang="en-US" sz="2000" dirty="0"/>
          </a:p>
          <a:p>
            <a:r>
              <a:rPr lang="en-US" sz="2000" dirty="0"/>
              <a:t>[Discussion format </a:t>
            </a:r>
            <a:r>
              <a:rPr lang="en-US" sz="2000"/>
              <a:t>and goal</a:t>
            </a:r>
            <a:r>
              <a:rPr lang="en-US" sz="2000" dirty="0"/>
              <a:t>(s)*]</a:t>
            </a:r>
          </a:p>
          <a:p>
            <a:r>
              <a:rPr lang="en-US" sz="1600" i="1" dirty="0"/>
              <a:t>*If you need help defining a discussion goal, try turning the main question or problem identified in worksheet item #2 into a statement.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045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n-US" sz="4800" dirty="0"/>
              <a:t>Discussion Question </a:t>
            </a:r>
            <a:r>
              <a:rPr lang="en-US" dirty="0"/>
              <a:t>#]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i="1" dirty="0"/>
              <a:t>Text of discussion question</a:t>
            </a:r>
          </a:p>
        </p:txBody>
      </p:sp>
    </p:spTree>
    <p:extLst>
      <p:ext uri="{BB962C8B-B14F-4D97-AF65-F5344CB8AC3E}">
        <p14:creationId xmlns:p14="http://schemas.microsoft.com/office/powerpoint/2010/main" val="342632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CUPA-HR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 dirty="0"/>
              <a:t>Resource link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 dirty="0"/>
              <a:t>Resource link 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/>
              <a:t>Resource link 3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2300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 dirty="0"/>
              <a:t>Resource link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 dirty="0"/>
              <a:t>Resource link 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i="1"/>
              <a:t>Resource link 3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2697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1F34F4-24AF-410F-BB82-7DA56803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99" y="2351314"/>
            <a:ext cx="11476653" cy="1886079"/>
          </a:xfrm>
        </p:spPr>
        <p:txBody>
          <a:bodyPr>
            <a:normAutofit/>
          </a:bodyPr>
          <a:lstStyle/>
          <a:p>
            <a:r>
              <a:rPr lang="en-US" sz="4800" b="1" dirty="0"/>
              <a:t>Thank You</a:t>
            </a:r>
            <a:br>
              <a:rPr lang="en-US" sz="4800" dirty="0"/>
            </a:br>
            <a:br>
              <a:rPr lang="en-US" sz="2800" dirty="0"/>
            </a:br>
            <a:r>
              <a:rPr lang="en-US" sz="2800" dirty="0"/>
              <a:t>[</a:t>
            </a:r>
            <a:r>
              <a:rPr lang="en-US" sz="2800" i="1" dirty="0"/>
              <a:t>Optional - </a:t>
            </a:r>
            <a:r>
              <a:rPr lang="en-US" sz="2800" dirty="0"/>
              <a:t> </a:t>
            </a:r>
            <a:r>
              <a:rPr lang="en-US" sz="2800" i="1" dirty="0"/>
              <a:t>speaker(s) contact information</a:t>
            </a:r>
            <a:r>
              <a:rPr lang="en-US" sz="2800" dirty="0"/>
              <a:t>]</a:t>
            </a:r>
            <a:endParaRPr lang="en-US" sz="48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13839-A766-4FDF-91C7-8ED7346AF52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45241" y="5173008"/>
            <a:ext cx="7698370" cy="399118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n-US" sz="2000" dirty="0"/>
              <a:t>[Chapter name &amp; logo]</a:t>
            </a:r>
          </a:p>
        </p:txBody>
      </p:sp>
    </p:spTree>
    <p:extLst>
      <p:ext uri="{BB962C8B-B14F-4D97-AF65-F5344CB8AC3E}">
        <p14:creationId xmlns:p14="http://schemas.microsoft.com/office/powerpoint/2010/main" val="3114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Retrospect">
  <a:themeElements>
    <a:clrScheme name="CUPA-Colors">
      <a:dk1>
        <a:srgbClr val="01416F"/>
      </a:dk1>
      <a:lt1>
        <a:srgbClr val="FFFFFF"/>
      </a:lt1>
      <a:dk2>
        <a:srgbClr val="01416F"/>
      </a:dk2>
      <a:lt2>
        <a:srgbClr val="FFFFFF"/>
      </a:lt2>
      <a:accent1>
        <a:srgbClr val="01416F"/>
      </a:accent1>
      <a:accent2>
        <a:srgbClr val="0069B5"/>
      </a:accent2>
      <a:accent3>
        <a:srgbClr val="99212D"/>
      </a:accent3>
      <a:accent4>
        <a:srgbClr val="F7941D"/>
      </a:accent4>
      <a:accent5>
        <a:srgbClr val="7DC242"/>
      </a:accent5>
      <a:accent6>
        <a:srgbClr val="252259"/>
      </a:accent6>
      <a:hlink>
        <a:srgbClr val="01416F"/>
      </a:hlink>
      <a:folHlink>
        <a:srgbClr val="7DC24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952</TotalTime>
  <Words>203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Retrospect</vt:lpstr>
      <vt:lpstr>How to Use This Template</vt:lpstr>
      <vt:lpstr>Title </vt:lpstr>
      <vt:lpstr>[Topic Background &amp; Introduction]</vt:lpstr>
      <vt:lpstr>[Discussion Question #]</vt:lpstr>
      <vt:lpstr>CUPA-HR Resources</vt:lpstr>
      <vt:lpstr>Other Resources</vt:lpstr>
      <vt:lpstr>Thank You  [Optional -  speaker(s) contact information]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Erin Rosolina</dc:creator>
  <cp:lastModifiedBy>Jeremy Longmire</cp:lastModifiedBy>
  <cp:revision>85</cp:revision>
  <dcterms:created xsi:type="dcterms:W3CDTF">2020-01-08T20:28:19Z</dcterms:created>
  <dcterms:modified xsi:type="dcterms:W3CDTF">2022-08-29T17:20:26Z</dcterms:modified>
</cp:coreProperties>
</file>