
<file path=[Content_Types].xml><?xml version="1.0" encoding="utf-8"?>
<Types xmlns="http://schemas.openxmlformats.org/package/2006/content-types">
  <Default Extension="emf" ContentType="image/x-emf"/>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8"/>
  </p:notesMasterIdLst>
  <p:sldIdLst>
    <p:sldId id="256" r:id="rId3"/>
    <p:sldId id="257" r:id="rId4"/>
    <p:sldId id="281" r:id="rId5"/>
    <p:sldId id="285" r:id="rId6"/>
    <p:sldId id="287" r:id="rId7"/>
    <p:sldId id="290" r:id="rId8"/>
    <p:sldId id="291" r:id="rId9"/>
    <p:sldId id="279" r:id="rId10"/>
    <p:sldId id="292" r:id="rId11"/>
    <p:sldId id="293" r:id="rId12"/>
    <p:sldId id="266" r:id="rId13"/>
    <p:sldId id="267" r:id="rId14"/>
    <p:sldId id="268" r:id="rId15"/>
    <p:sldId id="269" r:id="rId16"/>
    <p:sldId id="277"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D70B8"/>
    <a:srgbClr val="6B1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50" autoAdjust="0"/>
  </p:normalViewPr>
  <p:slideViewPr>
    <p:cSldViewPr snapToGrid="0">
      <p:cViewPr varScale="1">
        <p:scale>
          <a:sx n="58" d="100"/>
          <a:sy n="58" d="100"/>
        </p:scale>
        <p:origin x="1546" y="62"/>
      </p:cViewPr>
      <p:guideLst/>
    </p:cSldViewPr>
  </p:slideViewPr>
  <p:notesTextViewPr>
    <p:cViewPr>
      <p:scale>
        <a:sx n="1" d="1"/>
        <a:sy n="1" d="1"/>
      </p:scale>
      <p:origin x="0" y="0"/>
    </p:cViewPr>
  </p:notesTextViewPr>
  <p:notesViewPr>
    <p:cSldViewPr snapToGrid="0">
      <p:cViewPr varScale="1">
        <p:scale>
          <a:sx n="79" d="100"/>
          <a:sy n="79"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Google Shape;5;n"/>
          <p:cNvSpPr>
            <a:spLocks noGrp="1" noRot="1" noChangeAspect="1"/>
          </p:cNvSpPr>
          <p:nvPr>
            <p:ph type="sldImg" idx="3"/>
          </p:nvPr>
        </p:nvSpPr>
        <p:spPr>
          <a:xfrm>
            <a:off x="1976120" y="405765"/>
            <a:ext cx="2905760" cy="163449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308860"/>
            <a:ext cx="5486400" cy="621792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097088" y="438150"/>
            <a:ext cx="2662237" cy="14970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2103119"/>
            <a:ext cx="5486400" cy="6582093"/>
          </a:xfrm>
          <a:prstGeom prst="rect">
            <a:avLst/>
          </a:prstGeom>
          <a:noFill/>
          <a:ln>
            <a:noFill/>
          </a:ln>
        </p:spPr>
        <p:txBody>
          <a:bodyPr spcFirstLastPara="1" wrap="square" lIns="91425" tIns="45700" rIns="91425" bIns="45700" anchor="t" anchorCtr="0">
            <a:noAutofit/>
          </a:bodyPr>
          <a:lstStyle/>
          <a:p>
            <a:pPr marL="0" indent="0">
              <a:buClr>
                <a:schemeClr val="dk1"/>
              </a:buClr>
              <a:buSzPts val="1100"/>
            </a:pPr>
            <a:r>
              <a:rPr lang="en-US" b="1" i="0" dirty="0">
                <a:latin typeface="+mn-lt"/>
              </a:rPr>
              <a:t>[30 seconds]</a:t>
            </a:r>
            <a:endParaRPr lang="en-US" b="1" dirty="0">
              <a:latin typeface="+mn-lt"/>
            </a:endParaRPr>
          </a:p>
          <a:p>
            <a:pPr marL="0" lvl="0" indent="0" algn="l" rtl="0">
              <a:lnSpc>
                <a:spcPct val="115000"/>
              </a:lnSpc>
              <a:spcBef>
                <a:spcPts val="0"/>
              </a:spcBef>
              <a:spcAft>
                <a:spcPts val="0"/>
              </a:spcAft>
              <a:buClr>
                <a:schemeClr val="dk1"/>
              </a:buClr>
              <a:buSzPts val="1200"/>
              <a:buFont typeface="Calibri"/>
              <a:buNone/>
            </a:pPr>
            <a:endParaRPr lang="en-US" b="1" dirty="0">
              <a:latin typeface="+mn-lt"/>
            </a:endParaRPr>
          </a:p>
          <a:p>
            <a:pPr marL="0" lvl="0" indent="0" algn="l" rtl="0">
              <a:lnSpc>
                <a:spcPct val="115000"/>
              </a:lnSpc>
              <a:spcBef>
                <a:spcPts val="0"/>
              </a:spcBef>
              <a:spcAft>
                <a:spcPts val="0"/>
              </a:spcAft>
              <a:buClr>
                <a:schemeClr val="dk1"/>
              </a:buClr>
              <a:buSzPts val="1200"/>
              <a:buFont typeface="Calibri"/>
              <a:buNone/>
            </a:pPr>
            <a:r>
              <a:rPr lang="en-US" b="1" dirty="0">
                <a:latin typeface="+mn-lt"/>
              </a:rPr>
              <a:t>Introduce presenter(s).</a:t>
            </a:r>
            <a:endParaRPr lang="en-US" dirty="0">
              <a:latin typeface="+mn-lt"/>
            </a:endParaRPr>
          </a:p>
          <a:p>
            <a:pPr marL="0" lvl="0" indent="0" algn="l" rtl="0">
              <a:lnSpc>
                <a:spcPct val="115000"/>
              </a:lnSpc>
              <a:spcBef>
                <a:spcPts val="0"/>
              </a:spcBef>
              <a:spcAft>
                <a:spcPts val="0"/>
              </a:spcAft>
              <a:buClr>
                <a:schemeClr val="dk1"/>
              </a:buClr>
              <a:buSzPts val="1200"/>
              <a:buFont typeface="Arial"/>
              <a:buNone/>
            </a:pPr>
            <a:endParaRPr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dirty="0">
              <a:latin typeface="+mn-lt"/>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2022475" y="465138"/>
            <a:ext cx="2811463" cy="1582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2331720"/>
            <a:ext cx="5486400" cy="5669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dirty="0">
                <a:solidFill>
                  <a:schemeClr val="dk1"/>
                </a:solidFill>
                <a:latin typeface="+mn-lt"/>
                <a:ea typeface="Calibri"/>
                <a:cs typeface="Calibri"/>
                <a:sym typeface="Calibri"/>
              </a:rPr>
              <a:t>[2 minute]</a:t>
            </a:r>
          </a:p>
          <a:p>
            <a:pPr marL="0" lvl="0" indent="0" algn="l" rtl="0">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On the Framework area competency pages you’ll find in-depth information about each competency listed for that area. </a:t>
            </a:r>
          </a:p>
          <a:p>
            <a:pPr marL="0" lvl="0" indent="0" algn="l" rtl="0">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The </a:t>
            </a:r>
            <a:r>
              <a:rPr lang="en-US" sz="1200" b="1" i="0" dirty="0">
                <a:solidFill>
                  <a:schemeClr val="dk1"/>
                </a:solidFill>
                <a:latin typeface="+mn-lt"/>
                <a:ea typeface="Calibri"/>
                <a:cs typeface="Calibri"/>
                <a:sym typeface="Calibri"/>
              </a:rPr>
              <a:t>Competency Definition </a:t>
            </a:r>
            <a:r>
              <a:rPr lang="en-US" sz="1200" b="0" i="0" dirty="0">
                <a:solidFill>
                  <a:schemeClr val="dk1"/>
                </a:solidFill>
                <a:latin typeface="+mn-lt"/>
                <a:ea typeface="Calibri"/>
                <a:cs typeface="Calibri"/>
                <a:sym typeface="Calibri"/>
              </a:rPr>
              <a:t>box provides a clear explanation of what the competency is, while the </a:t>
            </a:r>
            <a:r>
              <a:rPr lang="en-US" sz="1200" b="1" i="0" dirty="0">
                <a:solidFill>
                  <a:schemeClr val="dk1"/>
                </a:solidFill>
                <a:latin typeface="+mn-lt"/>
                <a:ea typeface="Calibri"/>
                <a:cs typeface="Calibri"/>
                <a:sym typeface="Calibri"/>
              </a:rPr>
              <a:t>Competency in Action </a:t>
            </a:r>
            <a:r>
              <a:rPr lang="en-US" sz="1200" b="0" i="0" dirty="0">
                <a:solidFill>
                  <a:schemeClr val="dk1"/>
                </a:solidFill>
                <a:latin typeface="+mn-lt"/>
                <a:ea typeface="Calibri"/>
                <a:cs typeface="Calibri"/>
                <a:sym typeface="Calibri"/>
              </a:rPr>
              <a:t>box provides examples of what this competency can look like in day-to-day HR functions and responsibilities. </a:t>
            </a:r>
          </a:p>
          <a:p>
            <a:pPr marL="0" lvl="0" indent="0" algn="l" rtl="0">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ea typeface="Calibri"/>
                <a:cs typeface="Calibri"/>
                <a:sym typeface="Calibri"/>
              </a:rPr>
              <a:t>Under </a:t>
            </a:r>
            <a:r>
              <a:rPr lang="en-US" sz="1200" b="1" i="0" dirty="0">
                <a:solidFill>
                  <a:schemeClr val="dk1"/>
                </a:solidFill>
                <a:latin typeface="+mn-lt"/>
                <a:ea typeface="Calibri"/>
                <a:cs typeface="Calibri"/>
                <a:sym typeface="Calibri"/>
              </a:rPr>
              <a:t>Sample Assessment Questions </a:t>
            </a:r>
            <a:r>
              <a:rPr lang="en-US" sz="1200" b="0" i="0" dirty="0">
                <a:solidFill>
                  <a:schemeClr val="dk1"/>
                </a:solidFill>
                <a:latin typeface="+mn-lt"/>
                <a:ea typeface="Calibri"/>
                <a:cs typeface="Calibri"/>
                <a:sym typeface="Calibri"/>
              </a:rPr>
              <a:t>you’ll find a list of recommended questions that you can use to gauge your level of proficiency in that particular competency. These assessment questions can also be used as interview questions to ensure candidates have the desired proficiency in a competency or framework area. </a:t>
            </a:r>
          </a:p>
          <a:p>
            <a:pPr marL="0" lvl="0" indent="0" algn="l" rtl="0">
              <a:spcBef>
                <a:spcPts val="0"/>
              </a:spcBef>
              <a:spcAft>
                <a:spcPts val="0"/>
              </a:spcAft>
              <a:buClr>
                <a:schemeClr val="dk1"/>
              </a:buClr>
              <a:buSzPts val="1200"/>
              <a:buFont typeface="Arial"/>
              <a:buNone/>
            </a:pPr>
            <a:endParaRPr lang="en-US" sz="1200" b="0" i="0" dirty="0">
              <a:solidFill>
                <a:schemeClr val="dk1"/>
              </a:solidFill>
              <a:latin typeface="+mn-lt"/>
              <a:cs typeface="Calibri"/>
              <a:sym typeface="Calibri"/>
            </a:endParaRPr>
          </a:p>
          <a:p>
            <a:pPr marL="0" lvl="0" indent="0" algn="l" rtl="0">
              <a:spcBef>
                <a:spcPts val="0"/>
              </a:spcBef>
              <a:spcAft>
                <a:spcPts val="0"/>
              </a:spcAft>
              <a:buClr>
                <a:schemeClr val="dk1"/>
              </a:buClr>
              <a:buSzPts val="1200"/>
              <a:buFont typeface="Arial"/>
              <a:buNone/>
            </a:pPr>
            <a:r>
              <a:rPr lang="en-US" sz="1200" b="0" i="0" dirty="0">
                <a:solidFill>
                  <a:schemeClr val="dk1"/>
                </a:solidFill>
                <a:latin typeface="+mn-lt"/>
                <a:cs typeface="Calibri"/>
                <a:sym typeface="Calibri"/>
              </a:rPr>
              <a:t>Each competency also has recommended CUPA-HR resources associated with them under the </a:t>
            </a:r>
            <a:r>
              <a:rPr lang="en-US" sz="1200" b="1" i="0" dirty="0">
                <a:solidFill>
                  <a:schemeClr val="dk1"/>
                </a:solidFill>
                <a:latin typeface="+mn-lt"/>
                <a:cs typeface="Calibri"/>
                <a:sym typeface="Calibri"/>
              </a:rPr>
              <a:t>CUPA-HR Resources box</a:t>
            </a:r>
            <a:r>
              <a:rPr lang="en-US" sz="1200" b="0" i="0" dirty="0">
                <a:solidFill>
                  <a:schemeClr val="dk1"/>
                </a:solidFill>
                <a:latin typeface="+mn-lt"/>
                <a:cs typeface="Calibri"/>
                <a:sym typeface="Calibri"/>
              </a:rPr>
              <a:t>. These resources are a great way to start learning and building experience with competencies you’d like to improve upon. </a:t>
            </a:r>
          </a:p>
          <a:p>
            <a:pPr marL="0" lvl="0" indent="0" algn="l" rtl="0">
              <a:spcBef>
                <a:spcPts val="0"/>
              </a:spcBef>
              <a:spcAft>
                <a:spcPts val="0"/>
              </a:spcAft>
              <a:buClr>
                <a:schemeClr val="dk1"/>
              </a:buClr>
              <a:buSzPts val="1200"/>
              <a:buFont typeface="Arial"/>
              <a:buNone/>
            </a:pPr>
            <a:endParaRPr lang="en-US" sz="1200" b="0" i="0" dirty="0">
              <a:solidFill>
                <a:schemeClr val="dk1"/>
              </a:solidFill>
              <a:latin typeface="+mn-lt"/>
              <a:cs typeface="Calibri"/>
              <a:sym typeface="Calibri"/>
            </a:endParaRPr>
          </a:p>
          <a:p>
            <a:pPr marL="0" lvl="0" indent="0" algn="l" rtl="0">
              <a:spcBef>
                <a:spcPts val="0"/>
              </a:spcBef>
              <a:spcAft>
                <a:spcPts val="0"/>
              </a:spcAft>
              <a:buClr>
                <a:schemeClr val="dk1"/>
              </a:buClr>
              <a:buSzPts val="1200"/>
              <a:buFont typeface="Arial"/>
              <a:buNone/>
            </a:pPr>
            <a:r>
              <a:rPr lang="en-US" sz="1200" b="1" i="1" dirty="0">
                <a:solidFill>
                  <a:schemeClr val="dk1"/>
                </a:solidFill>
                <a:latin typeface="+mn-lt"/>
                <a:cs typeface="Calibri"/>
                <a:sym typeface="Calibri"/>
              </a:rPr>
              <a:t>[NEXT SLIDE]</a:t>
            </a:r>
            <a:endParaRPr b="1" i="1" dirty="0">
              <a:latin typeface="+mn-lt"/>
            </a:endParaRPr>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10</a:t>
            </a:fld>
            <a:endParaRPr/>
          </a:p>
        </p:txBody>
      </p:sp>
    </p:spTree>
    <p:extLst>
      <p:ext uri="{BB962C8B-B14F-4D97-AF65-F5344CB8AC3E}">
        <p14:creationId xmlns:p14="http://schemas.microsoft.com/office/powerpoint/2010/main" val="9613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2046288" y="468313"/>
            <a:ext cx="2763837" cy="1554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2217420"/>
            <a:ext cx="5486400" cy="578358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200"/>
              <a:buFont typeface="Calibri"/>
              <a:buNone/>
            </a:pPr>
            <a:r>
              <a:rPr lang="en-US" b="1" dirty="0">
                <a:latin typeface="+mn-lt"/>
              </a:rPr>
              <a:t>[2 minutes]</a:t>
            </a:r>
          </a:p>
          <a:p>
            <a:pPr marL="0" lvl="0" indent="0" algn="l" rtl="0">
              <a:lnSpc>
                <a:spcPct val="115000"/>
              </a:lnSpc>
              <a:spcBef>
                <a:spcPts val="0"/>
              </a:spcBef>
              <a:spcAft>
                <a:spcPts val="0"/>
              </a:spcAft>
              <a:buClr>
                <a:schemeClr val="dk1"/>
              </a:buClr>
              <a:buSzPts val="1200"/>
              <a:buFont typeface="Calibri"/>
              <a:buNone/>
            </a:pPr>
            <a:endParaRPr lang="en-US" dirty="0">
              <a:latin typeface="+mn-lt"/>
            </a:endParaRPr>
          </a:p>
          <a:p>
            <a:pPr marL="0" lvl="0" indent="0" algn="l" rtl="0">
              <a:lnSpc>
                <a:spcPct val="115000"/>
              </a:lnSpc>
              <a:spcBef>
                <a:spcPts val="0"/>
              </a:spcBef>
              <a:spcAft>
                <a:spcPts val="0"/>
              </a:spcAft>
              <a:buClr>
                <a:schemeClr val="dk1"/>
              </a:buClr>
              <a:buSzPts val="1200"/>
              <a:buFont typeface="Calibri"/>
              <a:buNone/>
            </a:pPr>
            <a:r>
              <a:rPr lang="en-US" dirty="0">
                <a:latin typeface="+mn-lt"/>
              </a:rPr>
              <a:t>At its heart, the learning framework illustrates specific competencies that are important to achieve our work in higher ed human resources. </a:t>
            </a:r>
            <a:endParaRPr dirty="0">
              <a:latin typeface="+mn-lt"/>
            </a:endParaRPr>
          </a:p>
          <a:p>
            <a:pPr marL="0" lvl="0" indent="0" algn="l" rtl="0">
              <a:lnSpc>
                <a:spcPct val="115000"/>
              </a:lnSpc>
              <a:spcBef>
                <a:spcPts val="0"/>
              </a:spcBef>
              <a:spcAft>
                <a:spcPts val="0"/>
              </a:spcAft>
              <a:buClr>
                <a:schemeClr val="dk1"/>
              </a:buClr>
              <a:buSzPts val="1200"/>
              <a:buFont typeface="Calibri"/>
              <a:buNone/>
            </a:pPr>
            <a:endParaRPr dirty="0">
              <a:latin typeface="+mn-lt"/>
            </a:endParaRPr>
          </a:p>
          <a:p>
            <a:pPr marL="0" lvl="0" indent="0" algn="l" rtl="0">
              <a:lnSpc>
                <a:spcPct val="115000"/>
              </a:lnSpc>
              <a:spcBef>
                <a:spcPts val="0"/>
              </a:spcBef>
              <a:spcAft>
                <a:spcPts val="0"/>
              </a:spcAft>
              <a:buClr>
                <a:schemeClr val="dk1"/>
              </a:buClr>
              <a:buSzPts val="1200"/>
              <a:buFont typeface="Calibri"/>
              <a:buNone/>
            </a:pPr>
            <a:r>
              <a:rPr lang="en-US" dirty="0">
                <a:latin typeface="+mn-lt"/>
              </a:rPr>
              <a:t>That means it’s as important to consider our extraordinary ability </a:t>
            </a:r>
            <a:r>
              <a:rPr lang="en-US" b="1" i="1" dirty="0">
                <a:latin typeface="+mn-lt"/>
              </a:rPr>
              <a:t>to do </a:t>
            </a:r>
            <a:r>
              <a:rPr lang="en-US" dirty="0">
                <a:latin typeface="+mn-lt"/>
              </a:rPr>
              <a:t>the daily grind, as it is to illustrate </a:t>
            </a:r>
            <a:r>
              <a:rPr lang="en-US" b="1" i="1" dirty="0">
                <a:latin typeface="+mn-lt"/>
              </a:rPr>
              <a:t>who we are </a:t>
            </a:r>
            <a:r>
              <a:rPr lang="en-US" dirty="0">
                <a:latin typeface="+mn-lt"/>
              </a:rPr>
              <a:t>as trusted colleagues and influential campus professionals. </a:t>
            </a:r>
            <a:endParaRPr dirty="0">
              <a:latin typeface="+mn-lt"/>
            </a:endParaRPr>
          </a:p>
          <a:p>
            <a:pPr marL="0" lvl="0" indent="0" algn="l" rtl="0">
              <a:lnSpc>
                <a:spcPct val="115000"/>
              </a:lnSpc>
              <a:spcBef>
                <a:spcPts val="0"/>
              </a:spcBef>
              <a:spcAft>
                <a:spcPts val="0"/>
              </a:spcAft>
              <a:buClr>
                <a:schemeClr val="dk1"/>
              </a:buClr>
              <a:buSzPts val="1200"/>
              <a:buFont typeface="Calibri"/>
              <a:buNone/>
            </a:pPr>
            <a:endParaRPr dirty="0">
              <a:latin typeface="+mn-lt"/>
            </a:endParaRPr>
          </a:p>
          <a:p>
            <a:pPr marL="0" indent="0">
              <a:lnSpc>
                <a:spcPct val="115000"/>
              </a:lnSpc>
              <a:spcAft>
                <a:spcPts val="1200"/>
              </a:spcAft>
              <a:buClr>
                <a:schemeClr val="dk1"/>
              </a:buClr>
              <a:buSzPts val="1200"/>
            </a:pPr>
            <a:r>
              <a:rPr lang="en-US" sz="1200" b="0" i="0" dirty="0">
                <a:solidFill>
                  <a:schemeClr val="dk1"/>
                </a:solidFill>
                <a:latin typeface="+mn-lt"/>
                <a:ea typeface="Calibri"/>
                <a:cs typeface="Arial"/>
                <a:sym typeface="Calibri"/>
              </a:rPr>
              <a:t>Therefore, the framework can help set professional goals for individuals and teams by:</a:t>
            </a:r>
            <a:endParaRPr dirty="0">
              <a:latin typeface="+mn-lt"/>
            </a:endParaRPr>
          </a:p>
          <a:p>
            <a:pPr marL="171450" lvl="0" indent="-171450" algn="l" rtl="0">
              <a:lnSpc>
                <a:spcPct val="115000"/>
              </a:lnSpc>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Showcasing competency strengths;</a:t>
            </a:r>
            <a:endParaRPr dirty="0">
              <a:latin typeface="+mn-lt"/>
            </a:endParaRPr>
          </a:p>
          <a:p>
            <a:pPr marL="171450" lvl="0" indent="-171450" algn="l" rtl="0">
              <a:lnSpc>
                <a:spcPct val="115000"/>
              </a:lnSpc>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Guiding discussion when determining which development areas should be of primary focus; and </a:t>
            </a:r>
            <a:endParaRPr dirty="0">
              <a:latin typeface="+mn-lt"/>
            </a:endParaRPr>
          </a:p>
          <a:p>
            <a:pPr marL="171450" lvl="0" indent="-171450" algn="l" rtl="0">
              <a:lnSpc>
                <a:spcPct val="115000"/>
              </a:lnSpc>
              <a:spcBef>
                <a:spcPts val="0"/>
              </a:spcBef>
              <a:spcAft>
                <a:spcPts val="0"/>
              </a:spcAft>
              <a:buClr>
                <a:schemeClr val="dk1"/>
              </a:buClr>
              <a:buSzPts val="1200"/>
              <a:buFont typeface="Arial"/>
              <a:buChar char="•"/>
            </a:pPr>
            <a:r>
              <a:rPr lang="en-US" sz="1200" b="0" i="0" dirty="0">
                <a:solidFill>
                  <a:schemeClr val="dk1"/>
                </a:solidFill>
                <a:latin typeface="+mn-lt"/>
                <a:ea typeface="Calibri"/>
                <a:cs typeface="Calibri"/>
                <a:sym typeface="Calibri"/>
              </a:rPr>
              <a:t>Working with others to discuss the importance of competency development</a:t>
            </a:r>
            <a:endParaRPr dirty="0">
              <a:latin typeface="+mn-lt"/>
            </a:endParaRPr>
          </a:p>
          <a:p>
            <a:pPr marL="171450" lvl="0" indent="-95250" algn="l" rtl="0">
              <a:lnSpc>
                <a:spcPct val="115000"/>
              </a:lnSpc>
              <a:spcBef>
                <a:spcPts val="0"/>
              </a:spcBef>
              <a:spcAft>
                <a:spcPts val="0"/>
              </a:spcAft>
              <a:buClr>
                <a:schemeClr val="dk1"/>
              </a:buClr>
              <a:buSzPts val="1200"/>
              <a:buFont typeface="Arial"/>
              <a:buNone/>
            </a:pPr>
            <a:endParaRPr sz="1200" b="0" i="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dirty="0">
                <a:latin typeface="+mn-lt"/>
              </a:rPr>
              <a:t>To use the framework effectively as an individual, you need to reflect on the competencies necessary to perform your role and the areas you want to nurture. </a:t>
            </a:r>
            <a:endParaRPr dirty="0">
              <a:latin typeface="+mn-lt"/>
            </a:endParaRPr>
          </a:p>
          <a:p>
            <a:pPr marL="0" lvl="0" indent="0" algn="l" rtl="0">
              <a:lnSpc>
                <a:spcPct val="115000"/>
              </a:lnSpc>
              <a:spcBef>
                <a:spcPts val="0"/>
              </a:spcBef>
              <a:spcAft>
                <a:spcPts val="0"/>
              </a:spcAft>
              <a:buClr>
                <a:schemeClr val="dk1"/>
              </a:buClr>
              <a:buSzPts val="1200"/>
              <a:buFont typeface="Calibri"/>
              <a:buNone/>
            </a:pPr>
            <a:endParaRPr dirty="0">
              <a:latin typeface="+mn-lt"/>
            </a:endParaRPr>
          </a:p>
          <a:p>
            <a:pPr marL="0" lvl="0" indent="0" algn="l" rtl="0">
              <a:lnSpc>
                <a:spcPct val="115000"/>
              </a:lnSpc>
              <a:spcBef>
                <a:spcPts val="0"/>
              </a:spcBef>
              <a:spcAft>
                <a:spcPts val="0"/>
              </a:spcAft>
              <a:buClr>
                <a:schemeClr val="dk1"/>
              </a:buClr>
              <a:buSzPts val="1200"/>
              <a:buFont typeface="Calibri"/>
              <a:buNone/>
            </a:pPr>
            <a:r>
              <a:rPr lang="en-US" dirty="0">
                <a:latin typeface="+mn-lt"/>
              </a:rPr>
              <a:t>Leaders can use the framework to assess the competencies that are critical to individual and team success. They can also use it to identify the levels of proficiency the team needs to achieve, find any development gaps, and discover ways to help everyone effectively develop.</a:t>
            </a:r>
            <a:endParaRPr dirty="0">
              <a:latin typeface="+mn-lt"/>
            </a:endParaRPr>
          </a:p>
          <a:p>
            <a:pPr marL="0" lvl="0" indent="0" algn="l" rtl="0">
              <a:spcBef>
                <a:spcPts val="0"/>
              </a:spcBef>
              <a:spcAft>
                <a:spcPts val="0"/>
              </a:spcAft>
              <a:buClr>
                <a:schemeClr val="dk1"/>
              </a:buClr>
              <a:buSzPts val="1200"/>
              <a:buFont typeface="Calibri"/>
              <a:buNone/>
            </a:pPr>
            <a:endParaRPr b="1" i="1"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dirty="0">
              <a:latin typeface="+mn-lt"/>
            </a:endParaRPr>
          </a:p>
        </p:txBody>
      </p:sp>
      <p:sp>
        <p:nvSpPr>
          <p:cNvPr id="182" name="Google Shape;1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2022475" y="492125"/>
            <a:ext cx="2903538" cy="16335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2308859"/>
            <a:ext cx="5486400" cy="6343015"/>
          </a:xfrm>
          <a:prstGeom prst="rect">
            <a:avLst/>
          </a:prstGeom>
          <a:noFill/>
          <a:ln>
            <a:noFill/>
          </a:ln>
        </p:spPr>
        <p:txBody>
          <a:bodyPr spcFirstLastPara="1" wrap="square" lIns="91425" tIns="45700" rIns="91425" bIns="45700" anchor="t" anchorCtr="0">
            <a:noAutofit/>
          </a:bodyPr>
          <a:lstStyle/>
          <a:p>
            <a:pPr marL="0" indent="0">
              <a:lnSpc>
                <a:spcPct val="115000"/>
              </a:lnSpc>
              <a:spcAft>
                <a:spcPts val="600"/>
              </a:spcAft>
              <a:buSzPts val="1200"/>
            </a:pPr>
            <a:r>
              <a:rPr lang="en-US" b="1" i="0" dirty="0">
                <a:solidFill>
                  <a:srgbClr val="000000"/>
                </a:solidFill>
                <a:latin typeface="+mn-lt"/>
                <a:cs typeface="Arial"/>
              </a:rPr>
              <a:t>[2 minutes for covering the slide notes]</a:t>
            </a:r>
          </a:p>
          <a:p>
            <a:pPr marL="0" indent="0">
              <a:lnSpc>
                <a:spcPct val="115000"/>
              </a:lnSpc>
              <a:spcAft>
                <a:spcPts val="600"/>
              </a:spcAft>
              <a:buSzPts val="1200"/>
            </a:pPr>
            <a:r>
              <a:rPr lang="en-US" b="1" i="0" dirty="0">
                <a:solidFill>
                  <a:srgbClr val="000000"/>
                </a:solidFill>
                <a:latin typeface="+mn-lt"/>
                <a:cs typeface="Arial"/>
              </a:rPr>
              <a:t>[About 3 minutes for responses/discussion]</a:t>
            </a:r>
          </a:p>
          <a:p>
            <a:pPr marL="0" indent="0">
              <a:lnSpc>
                <a:spcPct val="115000"/>
              </a:lnSpc>
              <a:spcAft>
                <a:spcPts val="600"/>
              </a:spcAft>
              <a:buSzPts val="1200"/>
            </a:pPr>
            <a:endParaRPr lang="en-US" b="1" i="0" dirty="0">
              <a:solidFill>
                <a:srgbClr val="000000"/>
              </a:solidFill>
              <a:latin typeface="+mn-lt"/>
              <a:cs typeface="Arial"/>
            </a:endParaRPr>
          </a:p>
          <a:p>
            <a:pPr marL="0" indent="0">
              <a:lnSpc>
                <a:spcPct val="115000"/>
              </a:lnSpc>
              <a:spcAft>
                <a:spcPts val="1200"/>
              </a:spcAft>
              <a:buSzPts val="1200"/>
            </a:pPr>
            <a:r>
              <a:rPr lang="en-US" b="0" i="0" dirty="0">
                <a:solidFill>
                  <a:srgbClr val="000000"/>
                </a:solidFill>
                <a:latin typeface="+mn-lt"/>
                <a:cs typeface="Arial"/>
              </a:rPr>
              <a:t>The framework </a:t>
            </a:r>
            <a:r>
              <a:rPr lang="en-US" b="0" dirty="0">
                <a:solidFill>
                  <a:srgbClr val="000000"/>
                </a:solidFill>
                <a:latin typeface="+mn-lt"/>
                <a:cs typeface="Arial"/>
              </a:rPr>
              <a:t>is designed to help individuals organize and target professional and personal development</a:t>
            </a:r>
            <a:r>
              <a:rPr lang="en-US" b="1" dirty="0">
                <a:solidFill>
                  <a:srgbClr val="000000"/>
                </a:solidFill>
                <a:latin typeface="+mn-lt"/>
                <a:cs typeface="Arial"/>
              </a:rPr>
              <a:t>. </a:t>
            </a:r>
            <a:r>
              <a:rPr lang="en-US" dirty="0">
                <a:solidFill>
                  <a:srgbClr val="000000"/>
                </a:solidFill>
                <a:latin typeface="+mn-lt"/>
                <a:cs typeface="Arial"/>
              </a:rPr>
              <a:t>Its primary purpose is to help reach short- and long-term goals, while strengthening current job performance. It's a structured approach to align learning activities to specific competencies. For example, individuals can set goals, then link to specific competencies they need to develop to help achieve the desired outcomes. </a:t>
            </a:r>
            <a:endParaRPr lang="en-US" sz="1200" b="0" i="0" u="none" strike="noStrike" cap="none" dirty="0">
              <a:solidFill>
                <a:srgbClr val="000000"/>
              </a:solidFill>
              <a:effectLst/>
              <a:latin typeface="+mn-lt"/>
              <a:ea typeface="Calibri"/>
              <a:cs typeface="Arial"/>
              <a:sym typeface="Calibri"/>
            </a:endParaRPr>
          </a:p>
          <a:p>
            <a:pPr marL="0" indent="0">
              <a:lnSpc>
                <a:spcPct val="115000"/>
              </a:lnSpc>
              <a:spcAft>
                <a:spcPts val="1200"/>
              </a:spcAft>
              <a:buSzPts val="1200"/>
            </a:pPr>
            <a:r>
              <a:rPr lang="en-US" sz="1200" b="0" i="0" u="none" strike="noStrike" cap="none" dirty="0">
                <a:solidFill>
                  <a:schemeClr val="dk1"/>
                </a:solidFill>
                <a:effectLst/>
                <a:latin typeface="+mn-lt"/>
                <a:ea typeface="Calibri"/>
                <a:cs typeface="Calibri"/>
                <a:sym typeface="Calibri"/>
              </a:rPr>
              <a:t>It is important to remember that many jobs may have an emphasis in only some parts of the framework. The Individual Action Planning guide will help to determine which areas are best to focus on for professional development</a:t>
            </a:r>
            <a:r>
              <a:rPr lang="en-US" dirty="0">
                <a:latin typeface="+mn-lt"/>
              </a:rPr>
              <a:t>,</a:t>
            </a:r>
            <a:r>
              <a:rPr lang="en-US" sz="1200" b="0" i="0" u="none" strike="noStrike" cap="none" dirty="0">
                <a:solidFill>
                  <a:schemeClr val="dk1"/>
                </a:solidFill>
                <a:effectLst/>
                <a:latin typeface="+mn-lt"/>
                <a:ea typeface="Calibri"/>
                <a:cs typeface="Calibri"/>
                <a:sym typeface="Calibri"/>
              </a:rPr>
              <a:t> </a:t>
            </a:r>
            <a:r>
              <a:rPr lang="en-US" dirty="0">
                <a:latin typeface="+mn-lt"/>
              </a:rPr>
              <a:t>as well as</a:t>
            </a:r>
            <a:r>
              <a:rPr lang="en-US" sz="1200" b="0" i="0" u="none" strike="noStrike" cap="none" dirty="0">
                <a:solidFill>
                  <a:schemeClr val="dk1"/>
                </a:solidFill>
                <a:effectLst/>
                <a:latin typeface="+mn-lt"/>
                <a:ea typeface="Calibri"/>
                <a:cs typeface="Calibri"/>
                <a:sym typeface="Calibri"/>
              </a:rPr>
              <a:t> </a:t>
            </a:r>
            <a:r>
              <a:rPr lang="en-US" dirty="0">
                <a:latin typeface="+mn-lt"/>
              </a:rPr>
              <a:t>assess how important each competency is to the individual and what level next to achieve. The rating mechanism helps to </a:t>
            </a:r>
            <a:r>
              <a:rPr lang="en-US" sz="1200" b="0" i="0" u="none" strike="noStrike" cap="none" dirty="0">
                <a:solidFill>
                  <a:schemeClr val="dk1"/>
                </a:solidFill>
                <a:effectLst/>
                <a:latin typeface="+mn-lt"/>
                <a:ea typeface="Calibri"/>
                <a:cs typeface="Calibri"/>
                <a:sym typeface="Calibri"/>
              </a:rPr>
              <a:t>indicate an area where there is opportunity for growth.</a:t>
            </a:r>
          </a:p>
          <a:p>
            <a:pPr marL="0" indent="0">
              <a:lnSpc>
                <a:spcPct val="115000"/>
              </a:lnSpc>
              <a:spcAft>
                <a:spcPts val="1200"/>
              </a:spcAft>
              <a:buSzPts val="1200"/>
            </a:pPr>
            <a:r>
              <a:rPr lang="en-US" sz="1200" b="1" i="1" u="none" strike="noStrike" cap="none" dirty="0">
                <a:solidFill>
                  <a:schemeClr val="dk1"/>
                </a:solidFill>
                <a:effectLst/>
                <a:latin typeface="+mn-lt"/>
                <a:ea typeface="Calibri"/>
                <a:cs typeface="Calibri"/>
                <a:sym typeface="Calibri"/>
              </a:rPr>
              <a:t>Questions to the audience</a:t>
            </a:r>
            <a:r>
              <a:rPr lang="en-US" sz="1200" b="0" i="0" u="none" strike="noStrike" cap="none" dirty="0">
                <a:solidFill>
                  <a:schemeClr val="dk1"/>
                </a:solidFill>
                <a:effectLst/>
                <a:latin typeface="+mn-lt"/>
                <a:ea typeface="Calibri"/>
                <a:cs typeface="Calibri"/>
                <a:sym typeface="Calibri"/>
              </a:rPr>
              <a:t>: What kind of development process or plan have you used in the past? How did it help? How do you see the CUPA-HR Learning Framework helping with future, individual development efforts? </a:t>
            </a:r>
            <a:r>
              <a:rPr lang="en-US" sz="1200" b="0" i="1" u="none" strike="noStrike" cap="none" dirty="0">
                <a:solidFill>
                  <a:schemeClr val="dk1"/>
                </a:solidFill>
                <a:effectLst/>
                <a:latin typeface="+mn-lt"/>
                <a:ea typeface="Calibri"/>
                <a:cs typeface="Calibri"/>
                <a:sym typeface="Calibri"/>
              </a:rPr>
              <a:t>[</a:t>
            </a:r>
            <a:r>
              <a:rPr lang="en-US" sz="1200" b="0" i="1" u="none" strike="noStrike" cap="none" dirty="0">
                <a:solidFill>
                  <a:schemeClr val="dk1"/>
                </a:solidFill>
                <a:latin typeface="+mn-lt"/>
                <a:ea typeface="Calibri"/>
                <a:cs typeface="Calibri"/>
                <a:sym typeface="Calibri"/>
              </a:rPr>
              <a:t>allow a couple of minutes for them to share</a:t>
            </a:r>
            <a:r>
              <a:rPr lang="en-US" sz="1200" b="0" i="1" u="none" strike="noStrike" cap="none" dirty="0">
                <a:solidFill>
                  <a:schemeClr val="dk1"/>
                </a:solidFill>
                <a:effectLst/>
                <a:latin typeface="+mn-lt"/>
                <a:ea typeface="Calibri"/>
                <a:cs typeface="Calibri"/>
                <a:sym typeface="Calibri"/>
              </a:rPr>
              <a:t>]</a:t>
            </a:r>
            <a:br>
              <a:rPr lang="en-US" sz="1200" b="0" i="0" u="none" strike="noStrike" cap="none" dirty="0">
                <a:solidFill>
                  <a:schemeClr val="dk1"/>
                </a:solidFill>
                <a:effectLst/>
                <a:latin typeface="+mn-lt"/>
                <a:ea typeface="Calibri"/>
                <a:cs typeface="Calibri"/>
                <a:sym typeface="Calibri"/>
              </a:rPr>
            </a:br>
            <a:endParaRPr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dirty="0">
              <a:latin typeface="+mn-lt"/>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2055813" y="468313"/>
            <a:ext cx="2744787"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2205990"/>
            <a:ext cx="5646420" cy="6366510"/>
          </a:xfrm>
          <a:prstGeom prst="rect">
            <a:avLst/>
          </a:prstGeom>
          <a:noFill/>
          <a:ln>
            <a:noFill/>
          </a:ln>
        </p:spPr>
        <p:txBody>
          <a:bodyPr spcFirstLastPara="1" wrap="square" lIns="91425" tIns="45700" rIns="91425" bIns="45700" anchor="t" anchorCtr="0">
            <a:noAutofit/>
          </a:bodyPr>
          <a:lstStyle/>
          <a:p>
            <a:pPr marL="0" indent="0">
              <a:lnSpc>
                <a:spcPct val="115000"/>
              </a:lnSpc>
              <a:spcAft>
                <a:spcPts val="600"/>
              </a:spcAft>
              <a:buSzPts val="1200"/>
            </a:pPr>
            <a:r>
              <a:rPr lang="en-US" sz="1200" b="1" i="0" u="none" strike="noStrike" cap="none" dirty="0">
                <a:solidFill>
                  <a:srgbClr val="000000"/>
                </a:solidFill>
                <a:latin typeface="+mn-lt"/>
                <a:ea typeface="Calibri"/>
                <a:cs typeface="Arial"/>
                <a:sym typeface="Calibri"/>
              </a:rPr>
              <a:t>[2 minutes for covering the slide notes]</a:t>
            </a:r>
          </a:p>
          <a:p>
            <a:pPr marL="0" indent="0">
              <a:lnSpc>
                <a:spcPct val="115000"/>
              </a:lnSpc>
              <a:spcAft>
                <a:spcPts val="600"/>
              </a:spcAft>
              <a:buSzPts val="1200"/>
            </a:pPr>
            <a:r>
              <a:rPr lang="en-US" sz="1200" b="1" i="0" u="none" strike="noStrike" cap="none" dirty="0">
                <a:solidFill>
                  <a:srgbClr val="000000"/>
                </a:solidFill>
                <a:latin typeface="+mn-lt"/>
                <a:ea typeface="Calibri"/>
                <a:cs typeface="Arial"/>
                <a:sym typeface="Calibri"/>
              </a:rPr>
              <a:t>[About 3 minutes for responses/discussion]</a:t>
            </a:r>
          </a:p>
          <a:p>
            <a:pPr marL="0" lvl="0" indent="0" algn="l" rtl="0">
              <a:lnSpc>
                <a:spcPct val="115000"/>
              </a:lnSpc>
              <a:spcBef>
                <a:spcPts val="0"/>
              </a:spcBef>
              <a:spcAft>
                <a:spcPts val="0"/>
              </a:spcAft>
              <a:buClr>
                <a:schemeClr val="dk1"/>
              </a:buClr>
              <a:buSzPts val="1200"/>
              <a:buFont typeface="Calibri"/>
              <a:buNone/>
            </a:pPr>
            <a:endParaRPr lang="en-US" sz="1200" b="0" i="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Calibri"/>
              <a:buNone/>
            </a:pPr>
            <a:r>
              <a:rPr lang="en-US" sz="1200" b="0" i="0" dirty="0">
                <a:solidFill>
                  <a:schemeClr val="dk1"/>
                </a:solidFill>
                <a:latin typeface="+mn-lt"/>
                <a:ea typeface="Calibri"/>
                <a:cs typeface="Calibri"/>
                <a:sym typeface="Calibri"/>
              </a:rPr>
              <a:t>In terms of how the framework assists leaders with overall team assessment, remember good leadership begins with understanding how the team, working together,</a:t>
            </a:r>
            <a:r>
              <a:rPr lang="en-US" sz="1200" b="1" i="0" dirty="0">
                <a:solidFill>
                  <a:schemeClr val="dk1"/>
                </a:solidFill>
                <a:latin typeface="+mn-lt"/>
                <a:ea typeface="Calibri"/>
                <a:cs typeface="Calibri"/>
                <a:sym typeface="Calibri"/>
              </a:rPr>
              <a:t> </a:t>
            </a:r>
            <a:r>
              <a:rPr lang="en-US" sz="1200" b="0" i="0" dirty="0">
                <a:solidFill>
                  <a:schemeClr val="dk1"/>
                </a:solidFill>
                <a:latin typeface="+mn-lt"/>
                <a:ea typeface="Calibri"/>
                <a:cs typeface="Calibri"/>
                <a:sym typeface="Calibri"/>
              </a:rPr>
              <a:t>plays a critical role in the institution’s strategic success, building skills, building relationships, creating an inclusive environment, offering effective communication techniques</a:t>
            </a:r>
            <a:r>
              <a:rPr lang="en-US" dirty="0">
                <a:latin typeface="+mn-lt"/>
              </a:rPr>
              <a:t>, and more!</a:t>
            </a:r>
            <a:r>
              <a:rPr lang="en-US" sz="1200" b="0" i="0" dirty="0">
                <a:solidFill>
                  <a:schemeClr val="dk1"/>
                </a:solidFill>
                <a:latin typeface="+mn-lt"/>
                <a:ea typeface="Calibri"/>
                <a:cs typeface="Calibri"/>
                <a:sym typeface="Calibri"/>
              </a:rPr>
              <a:t> </a:t>
            </a:r>
            <a:r>
              <a:rPr lang="en-US" dirty="0">
                <a:latin typeface="+mn-lt"/>
              </a:rPr>
              <a:t>These competencies are examples of what a leader wants everyone to learn more about. A great leader will be there every step of the way and recognize it’s about development and not about keeping score or notes for a performance evaluation.</a:t>
            </a:r>
          </a:p>
          <a:p>
            <a:pPr marL="0" lvl="0" indent="0" algn="l" rtl="0">
              <a:lnSpc>
                <a:spcPct val="115000"/>
              </a:lnSpc>
              <a:spcBef>
                <a:spcPts val="0"/>
              </a:spcBef>
              <a:spcAft>
                <a:spcPts val="0"/>
              </a:spcAft>
              <a:buClr>
                <a:schemeClr val="dk1"/>
              </a:buClr>
              <a:buSzPts val="1200"/>
              <a:buFont typeface="Calibri"/>
              <a:buNone/>
            </a:pPr>
            <a:endParaRPr lang="en-US" dirty="0">
              <a:latin typeface="+mn-lt"/>
            </a:endParaRPr>
          </a:p>
          <a:p>
            <a:pPr marL="0" indent="0">
              <a:lnSpc>
                <a:spcPct val="115000"/>
              </a:lnSpc>
              <a:buClr>
                <a:schemeClr val="dk1"/>
              </a:buClr>
              <a:buSzPts val="1200"/>
            </a:pPr>
            <a:r>
              <a:rPr lang="en-US" sz="1200" b="0" i="0" u="none" strike="noStrike" cap="none" dirty="0">
                <a:solidFill>
                  <a:schemeClr val="dk1"/>
                </a:solidFill>
                <a:effectLst/>
                <a:latin typeface="+mn-lt"/>
                <a:ea typeface="Calibri"/>
                <a:cs typeface="Calibri"/>
                <a:sym typeface="Calibri"/>
              </a:rPr>
              <a:t>Leaders can use the Team Action Planning Guide to help identify individual and team priorities for professional development and to identify team skill gaps that can </a:t>
            </a:r>
            <a:r>
              <a:rPr lang="en-US" dirty="0">
                <a:latin typeface="+mn-lt"/>
              </a:rPr>
              <a:t>help determine</a:t>
            </a:r>
            <a:r>
              <a:rPr lang="en-US" sz="1200" b="0" i="0" u="none" strike="noStrike" cap="none" dirty="0">
                <a:solidFill>
                  <a:schemeClr val="dk1"/>
                </a:solidFill>
                <a:effectLst/>
                <a:latin typeface="+mn-lt"/>
                <a:ea typeface="Calibri"/>
                <a:cs typeface="Calibri"/>
                <a:sym typeface="Calibri"/>
              </a:rPr>
              <a:t> the best configuration of skills for your team. Also, ask your team to share from the framework which competencies will be the most important for the team one year, 5 years and 10 years from now.</a:t>
            </a:r>
            <a:r>
              <a:rPr lang="en-US" dirty="0">
                <a:latin typeface="+mn-lt"/>
              </a:rPr>
              <a:t> </a:t>
            </a:r>
            <a:endParaRPr lang="en-US" sz="1200" b="0" i="0" u="none" strike="noStrike" cap="none" dirty="0">
              <a:solidFill>
                <a:schemeClr val="dk1"/>
              </a:solidFill>
              <a:effectLst/>
              <a:latin typeface="+mn-lt"/>
              <a:ea typeface="Calibri"/>
              <a:cs typeface="Calibri"/>
            </a:endParaRPr>
          </a:p>
          <a:p>
            <a:pPr marL="0" lvl="0" indent="0" algn="l" rtl="0">
              <a:lnSpc>
                <a:spcPct val="115000"/>
              </a:lnSpc>
              <a:spcBef>
                <a:spcPts val="0"/>
              </a:spcBef>
              <a:spcAft>
                <a:spcPts val="0"/>
              </a:spcAft>
              <a:buClr>
                <a:schemeClr val="dk1"/>
              </a:buClr>
              <a:buSzPts val="1200"/>
              <a:buFont typeface="Calibri"/>
              <a:buNone/>
            </a:pPr>
            <a:endParaRPr sz="1200" b="0" i="0" dirty="0">
              <a:solidFill>
                <a:schemeClr val="dk1"/>
              </a:solidFill>
              <a:latin typeface="+mn-lt"/>
              <a:ea typeface="Calibri"/>
              <a:cs typeface="Calibri"/>
              <a:sym typeface="Calibri"/>
            </a:endParaRPr>
          </a:p>
          <a:p>
            <a:pPr marL="0" marR="0" lvl="0" indent="0" algn="l" rtl="0">
              <a:lnSpc>
                <a:spcPct val="100000"/>
              </a:lnSpc>
              <a:spcBef>
                <a:spcPts val="0"/>
              </a:spcBef>
              <a:spcAft>
                <a:spcPts val="600"/>
              </a:spcAft>
              <a:buClr>
                <a:schemeClr val="dk1"/>
              </a:buClr>
              <a:buSzPts val="1200"/>
              <a:buFont typeface="Calibri"/>
              <a:buNone/>
            </a:pPr>
            <a:r>
              <a:rPr lang="en-US" b="1" dirty="0">
                <a:latin typeface="+mn-lt"/>
              </a:rPr>
              <a:t>Questions to the audience</a:t>
            </a:r>
            <a:r>
              <a:rPr lang="en-US" dirty="0">
                <a:latin typeface="+mn-lt"/>
              </a:rPr>
              <a:t>: What have you found to be the best method to determine team strengths and opportunities? How can the learning framework help to enhance those efforts? </a:t>
            </a:r>
            <a:r>
              <a:rPr lang="en-US" sz="1200" b="0" i="0" u="none" strike="noStrike" cap="none" dirty="0">
                <a:solidFill>
                  <a:schemeClr val="dk1"/>
                </a:solidFill>
                <a:effectLst/>
                <a:latin typeface="+mn-lt"/>
                <a:ea typeface="Calibri"/>
                <a:cs typeface="Calibri"/>
                <a:sym typeface="Calibri"/>
              </a:rPr>
              <a:t>[</a:t>
            </a:r>
            <a:r>
              <a:rPr lang="en-US" sz="1200" b="0" i="1" u="none" strike="noStrike" cap="none" dirty="0">
                <a:solidFill>
                  <a:schemeClr val="dk1"/>
                </a:solidFill>
                <a:latin typeface="+mn-lt"/>
                <a:ea typeface="Calibri"/>
                <a:cs typeface="Calibri"/>
                <a:sym typeface="Calibri"/>
              </a:rPr>
              <a:t>allow a couple of minutes for them to share</a:t>
            </a:r>
            <a:r>
              <a:rPr lang="en-US" sz="1200" b="0" i="0" u="none" strike="noStrike" cap="none" dirty="0">
                <a:solidFill>
                  <a:schemeClr val="dk1"/>
                </a:solidFill>
                <a:effectLst/>
                <a:latin typeface="+mn-lt"/>
                <a:ea typeface="Calibri"/>
                <a:cs typeface="Calibri"/>
                <a:sym typeface="Calibri"/>
              </a:rPr>
              <a:t>]</a:t>
            </a:r>
            <a:endParaRPr dirty="0">
              <a:latin typeface="+mn-lt"/>
            </a:endParaRPr>
          </a:p>
          <a:p>
            <a:pPr marL="0" marR="0" lvl="0" indent="0" algn="l" rtl="0">
              <a:lnSpc>
                <a:spcPct val="100000"/>
              </a:lnSpc>
              <a:spcBef>
                <a:spcPts val="0"/>
              </a:spcBef>
              <a:spcAft>
                <a:spcPts val="0"/>
              </a:spcAft>
              <a:buClr>
                <a:schemeClr val="dk1"/>
              </a:buClr>
              <a:buSzPts val="1200"/>
              <a:buFont typeface="Calibri"/>
              <a:buNone/>
            </a:pPr>
            <a:endParaRPr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b="1" i="1" dirty="0">
              <a:latin typeface="+mn-lt"/>
            </a:endParaRPr>
          </a:p>
          <a:p>
            <a:pPr marL="0" lvl="0" indent="0" algn="l" rtl="0">
              <a:lnSpc>
                <a:spcPct val="115000"/>
              </a:lnSpc>
              <a:spcBef>
                <a:spcPts val="0"/>
              </a:spcBef>
              <a:spcAft>
                <a:spcPts val="0"/>
              </a:spcAft>
              <a:buNone/>
            </a:pPr>
            <a:endParaRPr b="1" i="1" dirty="0"/>
          </a:p>
        </p:txBody>
      </p:sp>
      <p:sp>
        <p:nvSpPr>
          <p:cNvPr id="198" name="Google Shape;19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2006600" y="468313"/>
            <a:ext cx="2844800" cy="1600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4:notes"/>
          <p:cNvSpPr txBox="1">
            <a:spLocks noGrp="1"/>
          </p:cNvSpPr>
          <p:nvPr>
            <p:ph type="body" idx="1"/>
          </p:nvPr>
        </p:nvSpPr>
        <p:spPr>
          <a:xfrm>
            <a:off x="685800" y="2274570"/>
            <a:ext cx="5486400" cy="6503670"/>
          </a:xfrm>
          <a:prstGeom prst="rect">
            <a:avLst/>
          </a:prstGeom>
          <a:noFill/>
          <a:ln>
            <a:noFill/>
          </a:ln>
        </p:spPr>
        <p:txBody>
          <a:bodyPr spcFirstLastPara="1" wrap="square" lIns="91425" tIns="45700" rIns="91425" bIns="45700" anchor="t" anchorCtr="0">
            <a:noAutofit/>
          </a:bodyPr>
          <a:lstStyle/>
          <a:p>
            <a:pPr marL="0" indent="0">
              <a:lnSpc>
                <a:spcPct val="115000"/>
              </a:lnSpc>
              <a:spcAft>
                <a:spcPts val="600"/>
              </a:spcAft>
              <a:buSzPts val="1200"/>
            </a:pPr>
            <a:r>
              <a:rPr lang="en-US" sz="1200" b="1" i="0" u="none" strike="noStrike" cap="none" dirty="0">
                <a:solidFill>
                  <a:srgbClr val="000000"/>
                </a:solidFill>
                <a:latin typeface="+mn-lt"/>
                <a:ea typeface="Calibri"/>
                <a:cs typeface="Arial"/>
                <a:sym typeface="Calibri"/>
              </a:rPr>
              <a:t>[2 minutes for covering the slide notes]</a:t>
            </a:r>
          </a:p>
          <a:p>
            <a:pPr marL="0" indent="0">
              <a:lnSpc>
                <a:spcPct val="115000"/>
              </a:lnSpc>
              <a:spcAft>
                <a:spcPts val="600"/>
              </a:spcAft>
              <a:buSzPts val="1200"/>
            </a:pPr>
            <a:r>
              <a:rPr lang="en-US" sz="1200" b="1" i="0" u="none" strike="noStrike" cap="none" dirty="0">
                <a:solidFill>
                  <a:srgbClr val="000000"/>
                </a:solidFill>
                <a:latin typeface="+mn-lt"/>
                <a:ea typeface="Calibri"/>
                <a:cs typeface="Arial"/>
                <a:sym typeface="Calibri"/>
              </a:rPr>
              <a:t>[About 3 minutes for responses/discussion]</a:t>
            </a:r>
          </a:p>
          <a:p>
            <a:pPr marL="0" marR="0" lvl="0" indent="0" algn="l" rtl="0">
              <a:lnSpc>
                <a:spcPct val="115000"/>
              </a:lnSpc>
              <a:spcBef>
                <a:spcPts val="0"/>
              </a:spcBef>
              <a:spcAft>
                <a:spcPts val="600"/>
              </a:spcAft>
              <a:buClr>
                <a:srgbClr val="000000"/>
              </a:buClr>
              <a:buSzPts val="1200"/>
              <a:buFont typeface="Calibri"/>
              <a:buNone/>
            </a:pPr>
            <a:endParaRPr lang="en-US" dirty="0">
              <a:solidFill>
                <a:srgbClr val="000000"/>
              </a:solidFill>
              <a:latin typeface="+mn-lt"/>
            </a:endParaRPr>
          </a:p>
          <a:p>
            <a:pPr marL="0" marR="0" lvl="0" indent="0" algn="l" rtl="0">
              <a:lnSpc>
                <a:spcPct val="115000"/>
              </a:lnSpc>
              <a:spcBef>
                <a:spcPts val="0"/>
              </a:spcBef>
              <a:spcAft>
                <a:spcPts val="600"/>
              </a:spcAft>
              <a:buClr>
                <a:srgbClr val="000000"/>
              </a:buClr>
              <a:buSzPts val="1200"/>
              <a:buFont typeface="Calibri"/>
              <a:buNone/>
            </a:pPr>
            <a:r>
              <a:rPr lang="en-US" dirty="0">
                <a:solidFill>
                  <a:srgbClr val="000000"/>
                </a:solidFill>
                <a:latin typeface="+mn-lt"/>
              </a:rPr>
              <a:t>Finally, </a:t>
            </a:r>
            <a:r>
              <a:rPr lang="en-US" i="0" dirty="0">
                <a:solidFill>
                  <a:srgbClr val="000000"/>
                </a:solidFill>
                <a:latin typeface="+mn-lt"/>
              </a:rPr>
              <a:t>HR leaders must not forget to invest in themselves to maintain their proficiency in the areas of HR that matter to thems</a:t>
            </a:r>
            <a:r>
              <a:rPr lang="en-US" dirty="0">
                <a:solidFill>
                  <a:srgbClr val="000000"/>
                </a:solidFill>
                <a:latin typeface="+mn-lt"/>
              </a:rPr>
              <a:t>elves and to </a:t>
            </a:r>
            <a:r>
              <a:rPr lang="en-US" i="0" dirty="0">
                <a:solidFill>
                  <a:srgbClr val="000000"/>
                </a:solidFill>
                <a:latin typeface="+mn-lt"/>
              </a:rPr>
              <a:t>the institution. </a:t>
            </a:r>
            <a:endParaRPr i="0" dirty="0">
              <a:solidFill>
                <a:srgbClr val="000000"/>
              </a:solidFill>
              <a:latin typeface="+mn-lt"/>
            </a:endParaRPr>
          </a:p>
          <a:p>
            <a:pPr marL="457200" marR="0" lvl="0" indent="-317500" algn="l" rtl="0">
              <a:lnSpc>
                <a:spcPct val="115000"/>
              </a:lnSpc>
              <a:spcBef>
                <a:spcPts val="0"/>
              </a:spcBef>
              <a:buClr>
                <a:srgbClr val="000000"/>
              </a:buClr>
              <a:buSzPts val="1400"/>
              <a:buChar char="●"/>
            </a:pPr>
            <a:r>
              <a:rPr lang="en-US" i="0" dirty="0">
                <a:solidFill>
                  <a:srgbClr val="000000"/>
                </a:solidFill>
                <a:latin typeface="+mn-lt"/>
              </a:rPr>
              <a:t>What must leaders do to be better equipped – mentally and professionally in order to deliver positive results? </a:t>
            </a:r>
            <a:endParaRPr i="0" dirty="0">
              <a:solidFill>
                <a:srgbClr val="000000"/>
              </a:solidFill>
              <a:latin typeface="+mn-lt"/>
            </a:endParaRPr>
          </a:p>
          <a:p>
            <a:pPr marL="457200" marR="0" lvl="0" indent="-317500" algn="l" rtl="0">
              <a:lnSpc>
                <a:spcPct val="115000"/>
              </a:lnSpc>
              <a:spcBef>
                <a:spcPts val="0"/>
              </a:spcBef>
              <a:spcAft>
                <a:spcPts val="600"/>
              </a:spcAft>
              <a:buClr>
                <a:srgbClr val="000000"/>
              </a:buClr>
              <a:buSzPts val="1400"/>
              <a:buChar char="●"/>
            </a:pPr>
            <a:r>
              <a:rPr lang="en-US" i="0" dirty="0">
                <a:solidFill>
                  <a:srgbClr val="000000"/>
                </a:solidFill>
                <a:latin typeface="+mn-lt"/>
              </a:rPr>
              <a:t>Who do these leaders reach</a:t>
            </a:r>
            <a:r>
              <a:rPr lang="en-US" dirty="0">
                <a:solidFill>
                  <a:srgbClr val="000000"/>
                </a:solidFill>
                <a:latin typeface="+mn-lt"/>
              </a:rPr>
              <a:t> out to in order to practice and receive helpful feedback?</a:t>
            </a:r>
            <a:endParaRPr lang="en-US" dirty="0">
              <a:latin typeface="+mn-lt"/>
            </a:endParaRPr>
          </a:p>
          <a:p>
            <a:pPr marL="0" marR="0" lvl="0" indent="0" algn="l" rtl="0">
              <a:lnSpc>
                <a:spcPct val="100000"/>
              </a:lnSpc>
              <a:spcBef>
                <a:spcPts val="0"/>
              </a:spcBef>
              <a:spcAft>
                <a:spcPts val="1200"/>
              </a:spcAft>
              <a:buClr>
                <a:schemeClr val="dk1"/>
              </a:buClr>
              <a:buSzPts val="1200"/>
              <a:buFont typeface="Calibri"/>
              <a:buNone/>
            </a:pPr>
            <a:r>
              <a:rPr lang="en-US" dirty="0">
                <a:latin typeface="+mn-lt"/>
              </a:rPr>
              <a:t>Be sure to take time out to develop an action plan for yourself! </a:t>
            </a:r>
            <a:endParaRPr dirty="0">
              <a:latin typeface="+mn-lt"/>
            </a:endParaRPr>
          </a:p>
          <a:p>
            <a:pPr marL="0" marR="0" lvl="0" indent="0" algn="l" rtl="0">
              <a:lnSpc>
                <a:spcPct val="100000"/>
              </a:lnSpc>
              <a:spcBef>
                <a:spcPts val="0"/>
              </a:spcBef>
              <a:spcAft>
                <a:spcPts val="600"/>
              </a:spcAft>
              <a:buClr>
                <a:schemeClr val="dk1"/>
              </a:buClr>
              <a:buSzPts val="1200"/>
              <a:buFont typeface="Calibri"/>
              <a:buNone/>
            </a:pPr>
            <a:r>
              <a:rPr lang="en-US" dirty="0">
                <a:latin typeface="+mn-lt"/>
              </a:rPr>
              <a:t>In what ways have you held yourself accountable to take-action – don’t be someone, who puts themselves last on the “to do list!”</a:t>
            </a:r>
          </a:p>
          <a:p>
            <a:pPr marL="0" marR="0" lvl="0" indent="0" algn="l" rtl="0">
              <a:lnSpc>
                <a:spcPct val="100000"/>
              </a:lnSpc>
              <a:spcBef>
                <a:spcPts val="0"/>
              </a:spcBef>
              <a:spcAft>
                <a:spcPts val="600"/>
              </a:spcAft>
              <a:buClr>
                <a:schemeClr val="dk1"/>
              </a:buClr>
              <a:buSzPts val="1200"/>
              <a:buFont typeface="Calibri"/>
              <a:buNone/>
            </a:pPr>
            <a:endParaRPr lang="en-US"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 </a:t>
            </a:r>
            <a:endParaRPr dirty="0">
              <a:latin typeface="+mn-lt"/>
            </a:endParaRPr>
          </a:p>
        </p:txBody>
      </p:sp>
      <p:sp>
        <p:nvSpPr>
          <p:cNvPr id="206" name="Google Shape;20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1925638" y="593725"/>
            <a:ext cx="3006725" cy="1692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2628900"/>
            <a:ext cx="5486400" cy="5372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70" name="Google Shape;270;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2017713" y="503238"/>
            <a:ext cx="2822575" cy="1589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2400300"/>
            <a:ext cx="5486400" cy="6284912"/>
          </a:xfrm>
          <a:prstGeom prst="rect">
            <a:avLst/>
          </a:prstGeom>
          <a:noFill/>
          <a:ln>
            <a:noFill/>
          </a:ln>
        </p:spPr>
        <p:txBody>
          <a:bodyPr spcFirstLastPara="1" wrap="square" lIns="91425" tIns="45700" rIns="91425" bIns="45700" anchor="t" anchorCtr="0">
            <a:noAutofit/>
          </a:bodyPr>
          <a:lstStyle/>
          <a:p>
            <a:pPr marL="0" indent="0">
              <a:buClr>
                <a:schemeClr val="dk1"/>
              </a:buClr>
              <a:buSzPts val="1100"/>
            </a:pPr>
            <a:r>
              <a:rPr lang="en-US" b="1" i="0" dirty="0">
                <a:latin typeface="+mn-lt"/>
              </a:rPr>
              <a:t>[30 seconds]</a:t>
            </a:r>
          </a:p>
          <a:p>
            <a:pPr marL="0" indent="0">
              <a:buClr>
                <a:schemeClr val="dk1"/>
              </a:buClr>
              <a:buSzPts val="1100"/>
            </a:pPr>
            <a:endParaRPr lang="en-US" i="1" dirty="0">
              <a:latin typeface="+mn-lt"/>
            </a:endParaRPr>
          </a:p>
          <a:p>
            <a:pPr marL="0" indent="0">
              <a:buClr>
                <a:schemeClr val="dk1"/>
              </a:buClr>
              <a:buSzPts val="1100"/>
            </a:pPr>
            <a:r>
              <a:rPr lang="en-US" i="1" dirty="0">
                <a:latin typeface="+mn-lt"/>
              </a:rPr>
              <a:t>[Review agenda on slide]</a:t>
            </a:r>
          </a:p>
          <a:p>
            <a:pPr marL="0" lvl="0" indent="0" algn="l" rtl="0">
              <a:spcBef>
                <a:spcPts val="0"/>
              </a:spcBef>
              <a:spcAft>
                <a:spcPts val="0"/>
              </a:spcAft>
              <a:buClr>
                <a:schemeClr val="dk1"/>
              </a:buClr>
              <a:buSzPts val="1200"/>
              <a:buFont typeface="Calibri"/>
              <a:buNone/>
            </a:pPr>
            <a:endParaRPr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b="1" i="1" dirty="0">
              <a:latin typeface="+mn-lt"/>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2027238" y="434975"/>
            <a:ext cx="2803525" cy="1577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2400300"/>
            <a:ext cx="5486400" cy="5600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i="0" dirty="0">
                <a:latin typeface="+mn-lt"/>
              </a:rPr>
              <a:t>[2 minutes]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latin typeface="+mn-lt"/>
              <a:ea typeface="Calibri"/>
              <a:cs typeface="Calibri"/>
              <a:sym typeface="Calibri"/>
            </a:endParaRPr>
          </a:p>
          <a:p>
            <a:pPr marL="0" indent="0">
              <a:lnSpc>
                <a:spcPct val="115000"/>
              </a:lnSpc>
              <a:buClr>
                <a:schemeClr val="dk1"/>
              </a:buClr>
              <a:buSzPts val="1200"/>
            </a:pPr>
            <a:r>
              <a:rPr lang="en-US" sz="1200" b="0" i="0" u="none" strike="noStrike" cap="none" dirty="0">
                <a:solidFill>
                  <a:schemeClr val="dk1"/>
                </a:solidFill>
                <a:latin typeface="+mn-lt"/>
                <a:ea typeface="Calibri"/>
                <a:cs typeface="Calibri"/>
                <a:sym typeface="Calibri"/>
              </a:rPr>
              <a:t>The CUPA-HR Learning Framework is designed to provide a foundation for understanding and cultivating the knowledge, skills and behaviors essential to success in higher ed HR. The Framework can be used to assess current abilities, identify skill or knowledge gaps or as a supporting guide for professional growth. </a:t>
            </a:r>
          </a:p>
          <a:p>
            <a:pPr marL="0" indent="0">
              <a:lnSpc>
                <a:spcPct val="115000"/>
              </a:lnSpc>
              <a:buClr>
                <a:schemeClr val="dk1"/>
              </a:buClr>
              <a:buSzPts val="1200"/>
            </a:pPr>
            <a:endParaRPr lang="en-US" sz="1200" b="0" i="0" u="none" strike="noStrike" cap="none" dirty="0">
              <a:solidFill>
                <a:schemeClr val="dk1"/>
              </a:solidFill>
              <a:latin typeface="+mn-lt"/>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US" sz="1200" b="0" i="0" u="none" strike="noStrike" cap="none" dirty="0">
                <a:solidFill>
                  <a:schemeClr val="dk1"/>
                </a:solidFill>
                <a:latin typeface="+mn-lt"/>
                <a:cs typeface="Calibri"/>
                <a:sym typeface="Calibri"/>
              </a:rPr>
              <a:t>T</a:t>
            </a:r>
            <a:r>
              <a:rPr lang="en-US" i="0" dirty="0">
                <a:latin typeface="+mn-lt"/>
                <a:cs typeface="Arial"/>
              </a:rPr>
              <a:t>he Learning Framework is not intended to replace performance management discussions. Rather it is designed to bring attention to the work already being accomplished and where opportunities for development might exist.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latin typeface="+mn-lt"/>
              </a:rPr>
              <a:t>Since its inception in 2013, the Framework has continued to evolve, with the latest iteration incorporating significant updates that make the Framework even more useful for both individuals and teams. </a:t>
            </a:r>
          </a:p>
          <a:p>
            <a:pPr marL="0" lvl="0" indent="0" algn="l" rtl="0">
              <a:spcBef>
                <a:spcPts val="0"/>
              </a:spcBef>
              <a:spcAft>
                <a:spcPts val="0"/>
              </a:spcAft>
              <a:buClr>
                <a:schemeClr val="dk1"/>
              </a:buClr>
              <a:buSzPts val="1200"/>
              <a:buFont typeface="Calibri"/>
              <a:buNone/>
            </a:pPr>
            <a:endParaRPr lang="en-US" b="1"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i="1" dirty="0">
                <a:latin typeface="+mn-lt"/>
              </a:rPr>
              <a:t>[NEXT SLIDE]</a:t>
            </a:r>
          </a:p>
          <a:p>
            <a:pPr marL="0" marR="0" lvl="0" indent="0" algn="l" rtl="0">
              <a:lnSpc>
                <a:spcPct val="115000"/>
              </a:lnSpc>
              <a:spcBef>
                <a:spcPts val="0"/>
              </a:spcBef>
              <a:spcAft>
                <a:spcPts val="0"/>
              </a:spcAft>
              <a:buClr>
                <a:schemeClr val="dk1"/>
              </a:buClr>
              <a:buSzPts val="1200"/>
              <a:buFont typeface="Calibri"/>
              <a:buNone/>
            </a:pPr>
            <a:endParaRPr lang="en-US" i="0" dirty="0">
              <a:latin typeface="+mn-lt"/>
              <a:cs typeface="Arial"/>
            </a:endParaRPr>
          </a:p>
          <a:p>
            <a:pPr marL="0" lvl="0" indent="0" algn="l" rtl="0">
              <a:spcBef>
                <a:spcPts val="0"/>
              </a:spcBef>
              <a:spcAft>
                <a:spcPts val="0"/>
              </a:spcAft>
              <a:buClr>
                <a:schemeClr val="dk1"/>
              </a:buClr>
              <a:buSzPts val="1200"/>
              <a:buFont typeface="Calibri"/>
              <a:buNone/>
            </a:pPr>
            <a:endParaRPr b="1" i="1"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a:t>
            </a:fld>
            <a:endParaRPr/>
          </a:p>
        </p:txBody>
      </p:sp>
    </p:spTree>
    <p:extLst>
      <p:ext uri="{BB962C8B-B14F-4D97-AF65-F5344CB8AC3E}">
        <p14:creationId xmlns:p14="http://schemas.microsoft.com/office/powerpoint/2010/main" val="167118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2027238" y="434975"/>
            <a:ext cx="2803525" cy="1577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2400300"/>
            <a:ext cx="5486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chemeClr val="dk1"/>
              </a:buClr>
              <a:buSzPts val="1200"/>
              <a:buFont typeface="Calibri"/>
              <a:buNone/>
            </a:pPr>
            <a:r>
              <a:rPr lang="en-US" b="1" i="0" dirty="0">
                <a:latin typeface="+mn-lt"/>
              </a:rPr>
              <a:t>[1 minute]</a:t>
            </a:r>
          </a:p>
          <a:p>
            <a:pPr marL="0" marR="0" lvl="0" indent="0" algn="l" rtl="0">
              <a:lnSpc>
                <a:spcPct val="100000"/>
              </a:lnSpc>
              <a:spcBef>
                <a:spcPts val="0"/>
              </a:spcBef>
              <a:spcAft>
                <a:spcPts val="600"/>
              </a:spcAft>
              <a:buClr>
                <a:schemeClr val="dk1"/>
              </a:buClr>
              <a:buSzPts val="1200"/>
              <a:buFont typeface="Calibri"/>
              <a:buNone/>
            </a:pPr>
            <a:endParaRPr lang="en-US" b="1" dirty="0">
              <a:latin typeface="+mn-lt"/>
            </a:endParaRPr>
          </a:p>
          <a:p>
            <a:pPr marL="0" indent="0">
              <a:lnSpc>
                <a:spcPct val="115000"/>
              </a:lnSpc>
              <a:spcAft>
                <a:spcPts val="600"/>
              </a:spcAft>
              <a:buClr>
                <a:schemeClr val="dk1"/>
              </a:buClr>
              <a:buSzPts val="1200"/>
            </a:pPr>
            <a:r>
              <a:rPr lang="en-US" sz="1200" b="0" i="0" dirty="0">
                <a:solidFill>
                  <a:schemeClr val="dk1"/>
                </a:solidFill>
                <a:latin typeface="+mn-lt"/>
                <a:ea typeface="Calibri"/>
                <a:cs typeface="Calibri"/>
                <a:sym typeface="Calibri"/>
              </a:rPr>
              <a:t>The CUPA-HR Learning Framework </a:t>
            </a:r>
            <a:r>
              <a:rPr lang="en-US" dirty="0">
                <a:latin typeface="+mn-lt"/>
              </a:rPr>
              <a:t>includes </a:t>
            </a:r>
            <a:r>
              <a:rPr lang="en-US" b="1" dirty="0">
                <a:latin typeface="+mn-lt"/>
              </a:rPr>
              <a:t>four main areas</a:t>
            </a:r>
            <a:endParaRPr lang="en-US" dirty="0">
              <a:latin typeface="+mn-lt"/>
              <a:cs typeface="Arial"/>
            </a:endParaRPr>
          </a:p>
          <a:p>
            <a:pPr marL="0" indent="0">
              <a:lnSpc>
                <a:spcPct val="115000"/>
              </a:lnSpc>
              <a:spcAft>
                <a:spcPts val="600"/>
              </a:spcAft>
              <a:buClr>
                <a:schemeClr val="dk1"/>
              </a:buClr>
              <a:buSzPts val="1200"/>
            </a:pPr>
            <a:endParaRPr lang="en-US" dirty="0">
              <a:latin typeface="+mn-lt"/>
              <a:cs typeface="Arial"/>
            </a:endParaRPr>
          </a:p>
          <a:p>
            <a:pPr marL="0" indent="0">
              <a:lnSpc>
                <a:spcPct val="115000"/>
              </a:lnSpc>
              <a:spcAft>
                <a:spcPts val="600"/>
              </a:spcAft>
              <a:buClr>
                <a:schemeClr val="dk1"/>
              </a:buClr>
              <a:buSzPts val="1200"/>
            </a:pPr>
            <a:r>
              <a:rPr lang="en-US" b="1" i="1" dirty="0">
                <a:latin typeface="+mn-lt"/>
                <a:cs typeface="Arial"/>
              </a:rPr>
              <a:t>[Click to highlight Framework Areas on image]</a:t>
            </a:r>
          </a:p>
          <a:p>
            <a:pPr marL="0" indent="0">
              <a:lnSpc>
                <a:spcPct val="115000"/>
              </a:lnSpc>
              <a:spcAft>
                <a:spcPts val="600"/>
              </a:spcAft>
              <a:buClr>
                <a:schemeClr val="dk1"/>
              </a:buClr>
              <a:buSzPts val="1200"/>
            </a:pPr>
            <a:endParaRPr lang="en-US" b="1" i="1" dirty="0">
              <a:latin typeface="+mn-lt"/>
              <a:cs typeface="Arial"/>
            </a:endParaRPr>
          </a:p>
          <a:p>
            <a:pPr marL="0" indent="0">
              <a:lnSpc>
                <a:spcPct val="115000"/>
              </a:lnSpc>
              <a:spcAft>
                <a:spcPts val="600"/>
              </a:spcAft>
              <a:buClr>
                <a:schemeClr val="dk1"/>
              </a:buClr>
              <a:buSzPts val="1200"/>
            </a:pPr>
            <a:r>
              <a:rPr lang="en-US" dirty="0">
                <a:latin typeface="+mn-lt"/>
              </a:rPr>
              <a:t>-</a:t>
            </a:r>
            <a:r>
              <a:rPr lang="en-US" dirty="0">
                <a:latin typeface="+mn-lt"/>
                <a:cs typeface="Arial"/>
              </a:rPr>
              <a:t> Core, Building Capabilities, Strategic Leadership, and Engagement. </a:t>
            </a:r>
            <a:endParaRPr lang="en-US" b="1" i="1" dirty="0">
              <a:latin typeface="+mn-lt"/>
              <a:cs typeface="Arial"/>
            </a:endParaRPr>
          </a:p>
          <a:p>
            <a:pPr marL="0" indent="0">
              <a:lnSpc>
                <a:spcPct val="115000"/>
              </a:lnSpc>
              <a:spcAft>
                <a:spcPts val="600"/>
              </a:spcAft>
              <a:buClr>
                <a:schemeClr val="dk1"/>
              </a:buClr>
              <a:buSzPts val="1200"/>
            </a:pPr>
            <a:endParaRPr lang="en-US"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u="none" dirty="0">
                <a:latin typeface="+mn-lt"/>
              </a:rPr>
              <a:t>The </a:t>
            </a:r>
            <a:r>
              <a:rPr lang="en-US" b="1" u="none" dirty="0">
                <a:latin typeface="+mn-lt"/>
              </a:rPr>
              <a:t>Core area </a:t>
            </a:r>
            <a:r>
              <a:rPr lang="en-US" u="none" dirty="0">
                <a:latin typeface="+mn-lt"/>
              </a:rPr>
              <a:t>includes those skills which are fundamental to the work of higher ed HR practitioners</a:t>
            </a:r>
            <a:r>
              <a:rPr lang="en-US" dirty="0">
                <a:latin typeface="+mn-lt"/>
              </a:rPr>
              <a:t>. These competencies included in this area are </a:t>
            </a:r>
            <a:r>
              <a:rPr lang="en-US" b="1" i="1" dirty="0">
                <a:latin typeface="+mn-lt"/>
              </a:rPr>
              <a:t>experiential</a:t>
            </a:r>
            <a:r>
              <a:rPr lang="en-US" dirty="0">
                <a:latin typeface="+mn-lt"/>
              </a:rPr>
              <a:t> - meaning they are achieved through experience or learning. </a:t>
            </a:r>
          </a:p>
          <a:p>
            <a:pPr marL="0" lvl="0" indent="0" algn="l" rtl="0">
              <a:lnSpc>
                <a:spcPct val="115000"/>
              </a:lnSpc>
              <a:spcBef>
                <a:spcPts val="0"/>
              </a:spcBef>
              <a:spcAft>
                <a:spcPts val="600"/>
              </a:spcAft>
              <a:buClr>
                <a:schemeClr val="dk1"/>
              </a:buClr>
              <a:buSzPts val="1200"/>
              <a:buFont typeface="Arial"/>
              <a:buNone/>
            </a:pPr>
            <a:endParaRPr lang="en-US"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u="none" dirty="0">
                <a:latin typeface="+mn-lt"/>
              </a:rPr>
              <a:t>The </a:t>
            </a:r>
            <a:r>
              <a:rPr lang="en-US" b="1" u="none" dirty="0">
                <a:latin typeface="+mn-lt"/>
              </a:rPr>
              <a:t>Building Capabilities area</a:t>
            </a:r>
            <a:r>
              <a:rPr lang="en-US" u="none" dirty="0">
                <a:latin typeface="+mn-lt"/>
              </a:rPr>
              <a:t> focuses on overseeing the functioning and activities of teams, departments or divisions. Competencies in this area are </a:t>
            </a:r>
            <a:r>
              <a:rPr lang="en-US" b="1" i="1" u="none" dirty="0">
                <a:latin typeface="+mn-lt"/>
              </a:rPr>
              <a:t>operational</a:t>
            </a:r>
            <a:r>
              <a:rPr lang="en-US" u="none" dirty="0">
                <a:latin typeface="+mn-lt"/>
              </a:rPr>
              <a:t> in nature.</a:t>
            </a:r>
          </a:p>
          <a:p>
            <a:pPr marL="0" lvl="0" indent="0" algn="l" rtl="0">
              <a:lnSpc>
                <a:spcPct val="115000"/>
              </a:lnSpc>
              <a:spcBef>
                <a:spcPts val="0"/>
              </a:spcBef>
              <a:spcAft>
                <a:spcPts val="600"/>
              </a:spcAft>
              <a:buClr>
                <a:schemeClr val="dk1"/>
              </a:buClr>
              <a:buSzPts val="1200"/>
              <a:buFont typeface="Arial"/>
              <a:buNone/>
            </a:pPr>
            <a:endParaRPr lang="en-US"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u="none" dirty="0">
                <a:latin typeface="+mn-lt"/>
              </a:rPr>
              <a:t>The </a:t>
            </a:r>
            <a:r>
              <a:rPr lang="en-US" b="1" u="none" dirty="0">
                <a:latin typeface="+mn-lt"/>
              </a:rPr>
              <a:t>Engagement</a:t>
            </a:r>
            <a:r>
              <a:rPr lang="en-US" u="none" dirty="0">
                <a:latin typeface="+mn-lt"/>
              </a:rPr>
              <a:t> </a:t>
            </a:r>
            <a:r>
              <a:rPr lang="en-US" b="1" u="none" dirty="0">
                <a:latin typeface="+mn-lt"/>
              </a:rPr>
              <a:t>area</a:t>
            </a:r>
            <a:r>
              <a:rPr lang="en-US" u="none" dirty="0">
                <a:latin typeface="+mn-lt"/>
              </a:rPr>
              <a:t> contains those skills and competencies which are </a:t>
            </a:r>
            <a:r>
              <a:rPr lang="en-US" b="1" i="0" u="none" dirty="0">
                <a:latin typeface="+mn-lt"/>
              </a:rPr>
              <a:t>relational </a:t>
            </a:r>
            <a:r>
              <a:rPr lang="en-US" b="0" i="0" u="none" dirty="0">
                <a:latin typeface="+mn-lt"/>
              </a:rPr>
              <a:t>and</a:t>
            </a:r>
            <a:r>
              <a:rPr lang="en-US" b="1" i="0" u="none" dirty="0">
                <a:latin typeface="+mn-lt"/>
              </a:rPr>
              <a:t> </a:t>
            </a:r>
            <a:r>
              <a:rPr lang="en-US" b="0" i="0" u="none" dirty="0">
                <a:latin typeface="+mn-lt"/>
              </a:rPr>
              <a:t>highlight the importance of </a:t>
            </a:r>
            <a:r>
              <a:rPr lang="en-US" dirty="0">
                <a:latin typeface="+mn-lt"/>
              </a:rPr>
              <a:t>the partnerships we build within higher </a:t>
            </a:r>
            <a:r>
              <a:rPr lang="en-US" u="none" dirty="0">
                <a:latin typeface="+mn-lt"/>
              </a:rPr>
              <a:t>ed HR.</a:t>
            </a:r>
          </a:p>
          <a:p>
            <a:pPr marL="171450" lvl="0" indent="-171450" algn="l" rtl="0">
              <a:lnSpc>
                <a:spcPct val="115000"/>
              </a:lnSpc>
              <a:spcBef>
                <a:spcPts val="0"/>
              </a:spcBef>
              <a:spcAft>
                <a:spcPts val="600"/>
              </a:spcAft>
              <a:buClr>
                <a:schemeClr val="dk1"/>
              </a:buClr>
              <a:buSzPts val="1200"/>
              <a:buFont typeface="Arial"/>
              <a:buChar char="•"/>
            </a:pPr>
            <a:endParaRPr lang="en-US" u="none"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dirty="0">
                <a:latin typeface="+mn-lt"/>
              </a:rPr>
              <a:t>The </a:t>
            </a:r>
            <a:r>
              <a:rPr lang="en-US" b="1" dirty="0">
                <a:latin typeface="+mn-lt"/>
              </a:rPr>
              <a:t>Strategic Leadership area </a:t>
            </a:r>
            <a:r>
              <a:rPr lang="en-US" b="0" dirty="0">
                <a:latin typeface="+mn-lt"/>
              </a:rPr>
              <a:t>focuses on the competencies which allow HR to be </a:t>
            </a:r>
            <a:r>
              <a:rPr lang="en-US" b="1" dirty="0">
                <a:latin typeface="+mn-lt"/>
              </a:rPr>
              <a:t>influential</a:t>
            </a:r>
            <a:r>
              <a:rPr lang="en-US" b="0" dirty="0">
                <a:latin typeface="+mn-lt"/>
              </a:rPr>
              <a:t> leaders by strategically contributing to and helping to guide the work of an institution.</a:t>
            </a:r>
          </a:p>
          <a:p>
            <a:pPr marL="0" lvl="0" indent="0" algn="l" rtl="0">
              <a:spcBef>
                <a:spcPts val="0"/>
              </a:spcBef>
              <a:spcAft>
                <a:spcPts val="0"/>
              </a:spcAft>
              <a:buClr>
                <a:schemeClr val="dk1"/>
              </a:buClr>
              <a:buSzPts val="1200"/>
              <a:buFont typeface="Calibri"/>
              <a:buNone/>
            </a:pPr>
            <a:endParaRPr lang="en-US" b="1" i="1"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lang="en-US" dirty="0">
              <a:latin typeface="+mn-lt"/>
            </a:endParaRPr>
          </a:p>
          <a:p>
            <a:pPr marL="0" marR="0" lvl="0" indent="0" algn="l" rtl="0">
              <a:lnSpc>
                <a:spcPct val="115000"/>
              </a:lnSpc>
              <a:spcBef>
                <a:spcPts val="0"/>
              </a:spcBef>
              <a:spcAft>
                <a:spcPts val="0"/>
              </a:spcAft>
              <a:buClr>
                <a:schemeClr val="dk1"/>
              </a:buClr>
              <a:buSzPts val="1200"/>
              <a:buFont typeface="Calibri"/>
              <a:buNone/>
            </a:pPr>
            <a:endParaRPr lang="en-US" i="0" dirty="0">
              <a:latin typeface="+mn-lt"/>
              <a:cs typeface="Arial"/>
            </a:endParaRPr>
          </a:p>
          <a:p>
            <a:pPr marL="0" lvl="0" indent="0" algn="l" rtl="0">
              <a:spcBef>
                <a:spcPts val="0"/>
              </a:spcBef>
              <a:spcAft>
                <a:spcPts val="0"/>
              </a:spcAft>
              <a:buClr>
                <a:schemeClr val="dk1"/>
              </a:buClr>
              <a:buSzPts val="1200"/>
              <a:buFont typeface="Calibri"/>
              <a:buNone/>
            </a:pPr>
            <a:endParaRPr b="1" i="1"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a:t>
            </a:fld>
            <a:endParaRPr/>
          </a:p>
        </p:txBody>
      </p:sp>
    </p:spTree>
    <p:extLst>
      <p:ext uri="{BB962C8B-B14F-4D97-AF65-F5344CB8AC3E}">
        <p14:creationId xmlns:p14="http://schemas.microsoft.com/office/powerpoint/2010/main" val="104889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2027238" y="434975"/>
            <a:ext cx="2803525" cy="1577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2400300"/>
            <a:ext cx="5486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600"/>
              </a:spcAft>
              <a:buClr>
                <a:schemeClr val="dk1"/>
              </a:buClr>
              <a:buSzPts val="1200"/>
              <a:buFont typeface="Calibri"/>
              <a:buNone/>
            </a:pPr>
            <a:r>
              <a:rPr lang="en-US" b="1" i="0" dirty="0">
                <a:latin typeface="+mn-lt"/>
              </a:rPr>
              <a:t>[30 Seconds]</a:t>
            </a:r>
            <a:endParaRPr lang="en-US" b="1" i="1" dirty="0">
              <a:latin typeface="+mn-lt"/>
            </a:endParaRPr>
          </a:p>
          <a:p>
            <a:pPr marL="0" marR="0" lvl="0" indent="0" algn="l" rtl="0">
              <a:lnSpc>
                <a:spcPct val="100000"/>
              </a:lnSpc>
              <a:spcBef>
                <a:spcPts val="0"/>
              </a:spcBef>
              <a:spcAft>
                <a:spcPts val="0"/>
              </a:spcAft>
              <a:buClr>
                <a:schemeClr val="dk1"/>
              </a:buClr>
              <a:buSzPts val="1200"/>
              <a:buFont typeface="Calibri"/>
              <a:buNone/>
            </a:pPr>
            <a:endParaRPr lang="en-US" dirty="0">
              <a:latin typeface="+mn-lt"/>
            </a:endParaRPr>
          </a:p>
          <a:p>
            <a:pPr marL="0" lvl="0" indent="0" algn="l" rtl="0">
              <a:lnSpc>
                <a:spcPct val="115000"/>
              </a:lnSpc>
              <a:spcBef>
                <a:spcPts val="0"/>
              </a:spcBef>
              <a:spcAft>
                <a:spcPts val="0"/>
              </a:spcAft>
              <a:buClr>
                <a:schemeClr val="dk1"/>
              </a:buClr>
              <a:buSzPts val="1200"/>
              <a:buFont typeface="Calibri"/>
              <a:buNone/>
            </a:pPr>
            <a:r>
              <a:rPr lang="en-US" dirty="0">
                <a:latin typeface="+mn-lt"/>
              </a:rPr>
              <a:t>Each main area is further composed of a list of skills, knowledge, abilities and behaviors identified as essential to that Framework area. </a:t>
            </a:r>
          </a:p>
          <a:p>
            <a:pPr marL="0" lvl="0" indent="0" algn="l" rtl="0">
              <a:spcBef>
                <a:spcPts val="0"/>
              </a:spcBef>
              <a:spcAft>
                <a:spcPts val="0"/>
              </a:spcAft>
              <a:buClr>
                <a:schemeClr val="dk1"/>
              </a:buClr>
              <a:buSzPts val="1200"/>
              <a:buFont typeface="Calibri"/>
              <a:buNone/>
            </a:pPr>
            <a:endParaRPr lang="en-US" b="1" i="1"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lang="en-US" dirty="0">
              <a:latin typeface="+mn-lt"/>
            </a:endParaRPr>
          </a:p>
          <a:p>
            <a:pPr marL="0" marR="0" lvl="0" indent="0" algn="l" rtl="0">
              <a:lnSpc>
                <a:spcPct val="115000"/>
              </a:lnSpc>
              <a:spcBef>
                <a:spcPts val="0"/>
              </a:spcBef>
              <a:spcAft>
                <a:spcPts val="0"/>
              </a:spcAft>
              <a:buClr>
                <a:schemeClr val="dk1"/>
              </a:buClr>
              <a:buSzPts val="1200"/>
              <a:buFont typeface="Calibri"/>
              <a:buNone/>
            </a:pPr>
            <a:endParaRPr lang="en-US" i="0" dirty="0">
              <a:latin typeface="+mn-lt"/>
              <a:cs typeface="Arial"/>
            </a:endParaRPr>
          </a:p>
          <a:p>
            <a:pPr marL="0" lvl="0" indent="0" algn="l" rtl="0">
              <a:spcBef>
                <a:spcPts val="0"/>
              </a:spcBef>
              <a:spcAft>
                <a:spcPts val="0"/>
              </a:spcAft>
              <a:buClr>
                <a:schemeClr val="dk1"/>
              </a:buClr>
              <a:buSzPts val="1200"/>
              <a:buFont typeface="Calibri"/>
              <a:buNone/>
            </a:pPr>
            <a:endParaRPr b="1" i="1"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a:t>
            </a:fld>
            <a:endParaRPr/>
          </a:p>
        </p:txBody>
      </p:sp>
    </p:spTree>
    <p:extLst>
      <p:ext uri="{BB962C8B-B14F-4D97-AF65-F5344CB8AC3E}">
        <p14:creationId xmlns:p14="http://schemas.microsoft.com/office/powerpoint/2010/main" val="424654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2027238" y="434975"/>
            <a:ext cx="2803525" cy="1577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2400300"/>
            <a:ext cx="5486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dirty="0">
                <a:latin typeface="+mn-lt"/>
              </a:rPr>
              <a:t>[1 minute]</a:t>
            </a:r>
          </a:p>
          <a:p>
            <a:pPr marL="0" marR="0" lvl="0" indent="0" algn="l" rtl="0">
              <a:lnSpc>
                <a:spcPct val="100000"/>
              </a:lnSpc>
              <a:spcBef>
                <a:spcPts val="0"/>
              </a:spcBef>
              <a:spcAft>
                <a:spcPts val="0"/>
              </a:spcAft>
              <a:buClr>
                <a:schemeClr val="dk1"/>
              </a:buClr>
              <a:buSzPts val="1200"/>
              <a:buFont typeface="Calibri"/>
              <a:buNone/>
            </a:pPr>
            <a:endParaRPr lang="en-US" dirty="0">
              <a:latin typeface="+mn-lt"/>
            </a:endParaRPr>
          </a:p>
          <a:p>
            <a:pPr marL="0" lvl="0" indent="0" algn="l" rtl="0">
              <a:lnSpc>
                <a:spcPct val="115000"/>
              </a:lnSpc>
              <a:spcBef>
                <a:spcPts val="0"/>
              </a:spcBef>
              <a:spcAft>
                <a:spcPts val="1200"/>
              </a:spcAft>
              <a:buClr>
                <a:schemeClr val="dk1"/>
              </a:buClr>
              <a:buSzPts val="1200"/>
              <a:buFont typeface="Calibri"/>
              <a:buNone/>
            </a:pPr>
            <a:r>
              <a:rPr lang="en-US" dirty="0">
                <a:latin typeface="+mn-lt"/>
              </a:rPr>
              <a:t>On the outside of the Framework are four proficiency levels </a:t>
            </a:r>
          </a:p>
          <a:p>
            <a:pPr marL="0" lvl="0" indent="0" algn="l" rtl="0">
              <a:lnSpc>
                <a:spcPct val="115000"/>
              </a:lnSpc>
              <a:spcBef>
                <a:spcPts val="0"/>
              </a:spcBef>
              <a:spcAft>
                <a:spcPts val="1200"/>
              </a:spcAft>
              <a:buClr>
                <a:schemeClr val="dk1"/>
              </a:buClr>
              <a:buSzPts val="1200"/>
              <a:buFont typeface="Calibri"/>
              <a:buNone/>
            </a:pPr>
            <a:endParaRPr lang="en-US" dirty="0">
              <a:latin typeface="+mn-lt"/>
            </a:endParaRPr>
          </a:p>
          <a:p>
            <a:pPr marL="0" marR="0" lvl="0" indent="0" algn="l" defTabSz="914400" rtl="0" eaLnBrk="1" fontAlgn="auto" latinLnBrk="0" hangingPunct="1">
              <a:lnSpc>
                <a:spcPct val="115000"/>
              </a:lnSpc>
              <a:spcBef>
                <a:spcPts val="0"/>
              </a:spcBef>
              <a:spcAft>
                <a:spcPts val="1200"/>
              </a:spcAft>
              <a:buClr>
                <a:schemeClr val="dk1"/>
              </a:buClr>
              <a:buSzPts val="1200"/>
              <a:buFont typeface="Calibri"/>
              <a:buNone/>
              <a:tabLst/>
              <a:defRPr/>
            </a:pPr>
            <a:r>
              <a:rPr lang="en-US" b="1" i="1" dirty="0">
                <a:latin typeface="+mn-lt"/>
                <a:cs typeface="Arial"/>
              </a:rPr>
              <a:t>[Click to highlight proficiency levels on image]</a:t>
            </a:r>
          </a:p>
          <a:p>
            <a:pPr marL="0" lvl="0" indent="0" algn="l" rtl="0">
              <a:lnSpc>
                <a:spcPct val="115000"/>
              </a:lnSpc>
              <a:spcBef>
                <a:spcPts val="0"/>
              </a:spcBef>
              <a:spcAft>
                <a:spcPts val="1200"/>
              </a:spcAft>
              <a:buClr>
                <a:schemeClr val="dk1"/>
              </a:buClr>
              <a:buSzPts val="1200"/>
              <a:buFont typeface="Calibri"/>
              <a:buNone/>
            </a:pPr>
            <a:endParaRPr lang="en-US" dirty="0">
              <a:latin typeface="+mn-lt"/>
            </a:endParaRPr>
          </a:p>
          <a:p>
            <a:pPr marL="0" lvl="0" indent="0" algn="l" rtl="0">
              <a:lnSpc>
                <a:spcPct val="115000"/>
              </a:lnSpc>
              <a:spcBef>
                <a:spcPts val="0"/>
              </a:spcBef>
              <a:spcAft>
                <a:spcPts val="1200"/>
              </a:spcAft>
              <a:buClr>
                <a:schemeClr val="dk1"/>
              </a:buClr>
              <a:buSzPts val="1200"/>
              <a:buFont typeface="Calibri"/>
              <a:buNone/>
            </a:pPr>
            <a:r>
              <a:rPr lang="en-US" dirty="0">
                <a:latin typeface="+mn-lt"/>
              </a:rPr>
              <a:t>- Awareness, Application, Mastery and Influence. These proficiency levels apply across </a:t>
            </a:r>
            <a:r>
              <a:rPr lang="en-US" b="1" i="1" dirty="0">
                <a:latin typeface="+mn-lt"/>
              </a:rPr>
              <a:t>all</a:t>
            </a:r>
            <a:r>
              <a:rPr lang="en-US" dirty="0">
                <a:latin typeface="+mn-lt"/>
              </a:rPr>
              <a:t> Framework areas and competencies </a:t>
            </a:r>
          </a:p>
          <a:p>
            <a:pPr marL="0" lvl="0" indent="0" algn="l" rtl="0">
              <a:lnSpc>
                <a:spcPct val="115000"/>
              </a:lnSpc>
              <a:spcBef>
                <a:spcPts val="0"/>
              </a:spcBef>
              <a:spcAft>
                <a:spcPts val="1200"/>
              </a:spcAft>
              <a:buClr>
                <a:schemeClr val="dk1"/>
              </a:buClr>
              <a:buSzPts val="1200"/>
              <a:buFont typeface="Calibri"/>
              <a:buNone/>
            </a:pPr>
            <a:endParaRPr lang="en-US"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b="1" dirty="0">
                <a:latin typeface="+mn-lt"/>
              </a:rPr>
              <a:t>Awareness</a:t>
            </a:r>
            <a:r>
              <a:rPr lang="en-US" dirty="0">
                <a:latin typeface="+mn-lt"/>
              </a:rPr>
              <a:t> is the ability to recognize</a:t>
            </a:r>
            <a:r>
              <a:rPr lang="en-US" sz="1200" dirty="0">
                <a:latin typeface="+mn-lt"/>
                <a:ea typeface="Calibri"/>
                <a:cs typeface="Calibri"/>
                <a:sym typeface="Calibri"/>
              </a:rPr>
              <a:t> the common knowledge or understanding of a competency. </a:t>
            </a:r>
          </a:p>
          <a:p>
            <a:pPr marL="0" lvl="0" indent="0" algn="l" rtl="0">
              <a:lnSpc>
                <a:spcPct val="115000"/>
              </a:lnSpc>
              <a:spcBef>
                <a:spcPts val="0"/>
              </a:spcBef>
              <a:spcAft>
                <a:spcPts val="600"/>
              </a:spcAft>
              <a:buClr>
                <a:schemeClr val="dk1"/>
              </a:buClr>
              <a:buSzPts val="1200"/>
              <a:buFont typeface="Arial"/>
              <a:buNone/>
            </a:pPr>
            <a:endParaRPr lang="en-US" dirty="0">
              <a:latin typeface="+mn-lt"/>
            </a:endParaRPr>
          </a:p>
          <a:p>
            <a:pPr marL="171450" lvl="0" indent="-171450" algn="l" rtl="0">
              <a:lnSpc>
                <a:spcPct val="115000"/>
              </a:lnSpc>
              <a:spcBef>
                <a:spcPts val="0"/>
              </a:spcBef>
              <a:spcAft>
                <a:spcPts val="600"/>
              </a:spcAft>
              <a:buClr>
                <a:schemeClr val="dk1"/>
              </a:buClr>
              <a:buSzPts val="1200"/>
              <a:buFont typeface="Arial"/>
              <a:buChar char="•"/>
            </a:pPr>
            <a:r>
              <a:rPr lang="en-US" b="1" dirty="0">
                <a:latin typeface="+mn-lt"/>
              </a:rPr>
              <a:t>Application</a:t>
            </a:r>
            <a:r>
              <a:rPr lang="en-US" dirty="0">
                <a:latin typeface="+mn-lt"/>
              </a:rPr>
              <a:t> is the ability</a:t>
            </a:r>
            <a:r>
              <a:rPr lang="en-US" sz="1200" dirty="0">
                <a:latin typeface="+mn-lt"/>
                <a:ea typeface="Calibri"/>
                <a:cs typeface="Calibri"/>
                <a:sym typeface="Calibri"/>
              </a:rPr>
              <a:t> to successfully complete tasks as requested and without assistance. Occasionally, the individual initiates action or makes rudimentary improvements without being prompted. </a:t>
            </a:r>
          </a:p>
          <a:p>
            <a:pPr marL="0" lvl="0" indent="0" algn="l" rtl="0">
              <a:lnSpc>
                <a:spcPct val="115000"/>
              </a:lnSpc>
              <a:spcBef>
                <a:spcPts val="0"/>
              </a:spcBef>
              <a:spcAft>
                <a:spcPts val="600"/>
              </a:spcAft>
              <a:buClr>
                <a:schemeClr val="dk1"/>
              </a:buClr>
              <a:buSzPts val="1200"/>
              <a:buFont typeface="Arial"/>
              <a:buNone/>
            </a:pPr>
            <a:endParaRPr lang="en-US" sz="1200" dirty="0">
              <a:latin typeface="+mn-lt"/>
              <a:ea typeface="Calibri"/>
              <a:cs typeface="Calibri"/>
              <a:sym typeface="Calibri"/>
            </a:endParaRPr>
          </a:p>
          <a:p>
            <a:pPr marL="171450" lvl="0" indent="-171450" algn="l" rtl="0">
              <a:lnSpc>
                <a:spcPct val="115000"/>
              </a:lnSpc>
              <a:spcBef>
                <a:spcPts val="0"/>
              </a:spcBef>
              <a:spcAft>
                <a:spcPts val="600"/>
              </a:spcAft>
              <a:buClr>
                <a:schemeClr val="dk1"/>
              </a:buClr>
              <a:buSzPts val="1200"/>
              <a:buFont typeface="Arial"/>
              <a:buChar char="•"/>
            </a:pPr>
            <a:r>
              <a:rPr lang="en-US" b="1" dirty="0">
                <a:latin typeface="+mn-lt"/>
              </a:rPr>
              <a:t>Mastery </a:t>
            </a:r>
            <a:r>
              <a:rPr lang="en-US" dirty="0">
                <a:latin typeface="+mn-lt"/>
              </a:rPr>
              <a:t>is the ability</a:t>
            </a:r>
            <a:r>
              <a:rPr lang="en-US" sz="1200" dirty="0">
                <a:latin typeface="+mn-lt"/>
                <a:ea typeface="Calibri"/>
                <a:cs typeface="Calibri"/>
                <a:sym typeface="Calibri"/>
              </a:rPr>
              <a:t> to provide guidance, troubleshoot and answer questions related to this area of expertise and the field where the skill is used. </a:t>
            </a:r>
          </a:p>
          <a:p>
            <a:pPr marL="0" lvl="0" indent="0" algn="l" rtl="0">
              <a:lnSpc>
                <a:spcPct val="115000"/>
              </a:lnSpc>
              <a:spcBef>
                <a:spcPts val="0"/>
              </a:spcBef>
              <a:spcAft>
                <a:spcPts val="600"/>
              </a:spcAft>
              <a:buClr>
                <a:schemeClr val="dk1"/>
              </a:buClr>
              <a:buSzPts val="1200"/>
              <a:buFont typeface="Arial"/>
              <a:buNone/>
            </a:pPr>
            <a:endParaRPr lang="en-US" sz="1200" dirty="0">
              <a:latin typeface="+mn-lt"/>
              <a:ea typeface="Calibri"/>
              <a:cs typeface="Calibri"/>
              <a:sym typeface="Calibri"/>
            </a:endParaRPr>
          </a:p>
          <a:p>
            <a:pPr marL="171450" lvl="0" indent="-171450" algn="l" rtl="0">
              <a:lnSpc>
                <a:spcPct val="115000"/>
              </a:lnSpc>
              <a:spcBef>
                <a:spcPts val="0"/>
              </a:spcBef>
              <a:spcAft>
                <a:spcPts val="1200"/>
              </a:spcAft>
              <a:buClr>
                <a:schemeClr val="dk1"/>
              </a:buClr>
              <a:buSzPts val="1200"/>
              <a:buFont typeface="Arial"/>
              <a:buChar char="•"/>
            </a:pPr>
            <a:r>
              <a:rPr lang="en-US" b="1" dirty="0">
                <a:latin typeface="+mn-lt"/>
              </a:rPr>
              <a:t>Influence</a:t>
            </a:r>
            <a:r>
              <a:rPr lang="en-US" dirty="0">
                <a:latin typeface="+mn-lt"/>
              </a:rPr>
              <a:t> is</a:t>
            </a:r>
            <a:r>
              <a:rPr lang="en-US" sz="1200" dirty="0">
                <a:latin typeface="+mn-lt"/>
                <a:ea typeface="Calibri"/>
                <a:cs typeface="Calibri"/>
                <a:sym typeface="Calibri"/>
              </a:rPr>
              <a:t> </a:t>
            </a:r>
            <a:r>
              <a:rPr lang="en-US" dirty="0">
                <a:latin typeface="+mn-lt"/>
              </a:rPr>
              <a:t>the ability </a:t>
            </a:r>
            <a:r>
              <a:rPr lang="en-US" sz="1200" dirty="0">
                <a:latin typeface="+mn-lt"/>
                <a:ea typeface="Calibri"/>
                <a:cs typeface="Calibri"/>
                <a:sym typeface="Calibri"/>
              </a:rPr>
              <a:t>to spark change in actions, behavior, processes and relationships to achieve a common goal.</a:t>
            </a:r>
          </a:p>
          <a:p>
            <a:pPr marL="0" lvl="0" indent="0" algn="l" rtl="0">
              <a:spcBef>
                <a:spcPts val="0"/>
              </a:spcBef>
              <a:spcAft>
                <a:spcPts val="0"/>
              </a:spcAft>
              <a:buClr>
                <a:schemeClr val="dk1"/>
              </a:buClr>
              <a:buSzPts val="1200"/>
              <a:buFont typeface="Calibri"/>
              <a:buNone/>
            </a:pPr>
            <a:endParaRPr lang="en-US" b="1" i="1" dirty="0">
              <a:latin typeface="+mn-lt"/>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lang="en-US" dirty="0">
              <a:latin typeface="+mn-lt"/>
            </a:endParaRPr>
          </a:p>
          <a:p>
            <a:pPr marL="0" marR="0" lvl="0" indent="0" algn="l" rtl="0">
              <a:lnSpc>
                <a:spcPct val="115000"/>
              </a:lnSpc>
              <a:spcBef>
                <a:spcPts val="0"/>
              </a:spcBef>
              <a:spcAft>
                <a:spcPts val="0"/>
              </a:spcAft>
              <a:buClr>
                <a:schemeClr val="dk1"/>
              </a:buClr>
              <a:buSzPts val="1200"/>
              <a:buFont typeface="Calibri"/>
              <a:buNone/>
            </a:pPr>
            <a:endParaRPr lang="en-US" i="0" dirty="0">
              <a:latin typeface="+mn-lt"/>
              <a:cs typeface="Arial"/>
            </a:endParaRPr>
          </a:p>
          <a:p>
            <a:pPr marL="0" lvl="0" indent="0" algn="l" rtl="0">
              <a:spcBef>
                <a:spcPts val="0"/>
              </a:spcBef>
              <a:spcAft>
                <a:spcPts val="0"/>
              </a:spcAft>
              <a:buClr>
                <a:schemeClr val="dk1"/>
              </a:buClr>
              <a:buSzPts val="1200"/>
              <a:buFont typeface="Calibri"/>
              <a:buNone/>
            </a:pPr>
            <a:endParaRPr b="1" i="1"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6</a:t>
            </a:fld>
            <a:endParaRPr/>
          </a:p>
        </p:txBody>
      </p:sp>
    </p:spTree>
    <p:extLst>
      <p:ext uri="{BB962C8B-B14F-4D97-AF65-F5344CB8AC3E}">
        <p14:creationId xmlns:p14="http://schemas.microsoft.com/office/powerpoint/2010/main" val="269306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2027238" y="434975"/>
            <a:ext cx="2803525" cy="1577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2400300"/>
            <a:ext cx="5486400" cy="5600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200"/>
              <a:buFont typeface="Arial"/>
              <a:buNone/>
            </a:pPr>
            <a:r>
              <a:rPr lang="en-US" sz="1200" b="1" i="0" dirty="0">
                <a:solidFill>
                  <a:schemeClr val="dk1"/>
                </a:solidFill>
                <a:latin typeface="+mn-lt"/>
                <a:ea typeface="Calibri"/>
                <a:cs typeface="Calibri"/>
                <a:sym typeface="Calibri"/>
              </a:rPr>
              <a:t>[30 seconds]</a:t>
            </a:r>
          </a:p>
          <a:p>
            <a:pPr marL="0" marR="0" lvl="0" indent="0" algn="l" rtl="0">
              <a:lnSpc>
                <a:spcPct val="115000"/>
              </a:lnSpc>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US" sz="1200" b="0" i="0" dirty="0">
                <a:solidFill>
                  <a:schemeClr val="dk1"/>
                </a:solidFill>
                <a:latin typeface="+mn-lt"/>
                <a:ea typeface="Calibri"/>
                <a:cs typeface="Calibri"/>
                <a:sym typeface="Calibri"/>
              </a:rPr>
              <a:t>At the very center of the Learning Framework is </a:t>
            </a:r>
            <a:r>
              <a:rPr lang="en-US" sz="1200" b="1" i="0" dirty="0">
                <a:solidFill>
                  <a:schemeClr val="dk1"/>
                </a:solidFill>
                <a:latin typeface="+mn-lt"/>
                <a:ea typeface="Calibri"/>
                <a:cs typeface="Calibri"/>
                <a:sym typeface="Calibri"/>
              </a:rPr>
              <a:t>“Impacting Higher Education”  </a:t>
            </a: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endParaRPr lang="en-US" sz="1200" b="1" i="0" dirty="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US" b="1" i="1" dirty="0">
                <a:latin typeface="+mn-lt"/>
                <a:cs typeface="Arial"/>
              </a:rPr>
              <a:t>[Click to highlight “Impacting Higher Education” on image]</a:t>
            </a: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endParaRPr lang="en-US" sz="1200" b="0" i="0" dirty="0">
              <a:solidFill>
                <a:schemeClr val="dk1"/>
              </a:solidFill>
              <a:latin typeface="+mn-lt"/>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200"/>
              <a:buFont typeface="Calibri"/>
              <a:buNone/>
              <a:tabLst/>
              <a:defRPr/>
            </a:pPr>
            <a:r>
              <a:rPr lang="en-US" sz="1200" b="0" i="0" dirty="0">
                <a:solidFill>
                  <a:schemeClr val="dk1"/>
                </a:solidFill>
                <a:latin typeface="+mn-lt"/>
                <a:ea typeface="Calibri"/>
                <a:cs typeface="Calibri"/>
                <a:sym typeface="Calibri"/>
              </a:rPr>
              <a:t>- an acknowledgement that </a:t>
            </a:r>
            <a:r>
              <a:rPr lang="en-US" sz="1200" b="0" i="0" dirty="0">
                <a:solidFill>
                  <a:srgbClr val="FFFFFF"/>
                </a:solidFill>
                <a:effectLst/>
                <a:latin typeface="Open Sans" panose="020B0606030504020204" pitchFamily="34" charset="0"/>
                <a:ea typeface="Calibri"/>
                <a:cs typeface="Calibri"/>
                <a:sym typeface="Calibri"/>
              </a:rPr>
              <a:t>i</a:t>
            </a:r>
            <a:r>
              <a:rPr lang="en-US" b="0" i="0" dirty="0">
                <a:solidFill>
                  <a:srgbClr val="FFFFFF"/>
                </a:solidFill>
                <a:effectLst/>
                <a:latin typeface="Open Sans" panose="020B0606030504020204" pitchFamily="34" charset="0"/>
              </a:rPr>
              <a:t>mpacting higher education is central to not only how we approach our work, but also who we become as institutional influencers.</a:t>
            </a:r>
          </a:p>
          <a:p>
            <a:pPr marL="0" lvl="0" indent="0" algn="l" rtl="0">
              <a:spcBef>
                <a:spcPts val="0"/>
              </a:spcBef>
              <a:spcAft>
                <a:spcPts val="0"/>
              </a:spcAft>
              <a:buClr>
                <a:schemeClr val="dk1"/>
              </a:buClr>
              <a:buSzPts val="1200"/>
              <a:buFont typeface="Arial"/>
              <a:buNone/>
            </a:pPr>
            <a:endParaRPr lang="en-US" sz="1200" dirty="0">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lang="en-US" dirty="0">
              <a:latin typeface="+mn-lt"/>
            </a:endParaRPr>
          </a:p>
          <a:p>
            <a:pPr marL="0" marR="0" lvl="0" indent="0" algn="l" rtl="0">
              <a:lnSpc>
                <a:spcPct val="115000"/>
              </a:lnSpc>
              <a:spcBef>
                <a:spcPts val="0"/>
              </a:spcBef>
              <a:spcAft>
                <a:spcPts val="0"/>
              </a:spcAft>
              <a:buClr>
                <a:schemeClr val="dk1"/>
              </a:buClr>
              <a:buSzPts val="1200"/>
              <a:buFont typeface="Calibri"/>
              <a:buNone/>
            </a:pPr>
            <a:endParaRPr lang="en-US" i="0" dirty="0">
              <a:latin typeface="+mn-lt"/>
              <a:cs typeface="Arial"/>
            </a:endParaRPr>
          </a:p>
          <a:p>
            <a:pPr marL="0" lvl="0" indent="0" algn="l" rtl="0">
              <a:spcBef>
                <a:spcPts val="0"/>
              </a:spcBef>
              <a:spcAft>
                <a:spcPts val="0"/>
              </a:spcAft>
              <a:buClr>
                <a:schemeClr val="dk1"/>
              </a:buClr>
              <a:buSzPts val="1200"/>
              <a:buFont typeface="Calibri"/>
              <a:buNone/>
            </a:pPr>
            <a:endParaRPr b="1" i="1"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extLst>
      <p:ext uri="{BB962C8B-B14F-4D97-AF65-F5344CB8AC3E}">
        <p14:creationId xmlns:p14="http://schemas.microsoft.com/office/powerpoint/2010/main" val="419481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2022475" y="465138"/>
            <a:ext cx="2811463" cy="1582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2331720"/>
            <a:ext cx="5486400" cy="5669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dirty="0">
                <a:solidFill>
                  <a:schemeClr val="dk1"/>
                </a:solidFill>
                <a:latin typeface="+mn-lt"/>
                <a:ea typeface="Calibri"/>
                <a:cs typeface="Calibri"/>
                <a:sym typeface="Calibri"/>
              </a:rPr>
              <a:t>[1 minute]</a:t>
            </a:r>
          </a:p>
          <a:p>
            <a:pPr marL="0" lvl="0" indent="0" algn="l" rtl="0">
              <a:spcBef>
                <a:spcPts val="0"/>
              </a:spcBef>
              <a:spcAft>
                <a:spcPts val="0"/>
              </a:spcAft>
              <a:buClr>
                <a:schemeClr val="dk1"/>
              </a:buClr>
              <a:buSzPts val="1200"/>
              <a:buFont typeface="Arial"/>
              <a:buNone/>
            </a:pPr>
            <a:endParaRPr lang="en-US" sz="1200" b="1" i="1" dirty="0">
              <a:solidFill>
                <a:schemeClr val="dk1"/>
              </a:solidFill>
              <a:latin typeface="+mn-lt"/>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b="1" i="1" dirty="0">
                <a:solidFill>
                  <a:schemeClr val="dk1"/>
                </a:solidFill>
                <a:latin typeface="+mn-lt"/>
                <a:ea typeface="Calibri"/>
                <a:cs typeface="Calibri"/>
                <a:sym typeface="Calibri"/>
              </a:rPr>
              <a:t>[NOTE: This slide contains a video – please click to play]</a:t>
            </a:r>
            <a:endParaRPr i="1" dirty="0">
              <a:latin typeface="+mn-lt"/>
            </a:endParaRPr>
          </a:p>
          <a:p>
            <a:pPr marL="0" lvl="0" indent="0" algn="l" rtl="0">
              <a:spcBef>
                <a:spcPts val="0"/>
              </a:spcBef>
              <a:spcAft>
                <a:spcPts val="0"/>
              </a:spcAft>
              <a:buClr>
                <a:schemeClr val="dk1"/>
              </a:buClr>
              <a:buSzPts val="1200"/>
              <a:buFont typeface="Arial"/>
              <a:buNone/>
            </a:pPr>
            <a:endParaRPr sz="1200" b="1" i="0" dirty="0">
              <a:solidFill>
                <a:schemeClr val="dk1"/>
              </a:solidFill>
              <a:latin typeface="+mn-lt"/>
              <a:ea typeface="Calibri"/>
              <a:cs typeface="Calibri"/>
              <a:sym typeface="Calibri"/>
            </a:endParaRPr>
          </a:p>
          <a:p>
            <a:pPr marL="0" indent="0">
              <a:lnSpc>
                <a:spcPct val="115000"/>
              </a:lnSpc>
              <a:buClr>
                <a:schemeClr val="dk1"/>
              </a:buClr>
              <a:buSzPts val="1200"/>
            </a:pPr>
            <a:r>
              <a:rPr lang="en-US" sz="1200" b="0" i="0" dirty="0">
                <a:solidFill>
                  <a:schemeClr val="dk1"/>
                </a:solidFill>
                <a:latin typeface="+mn-lt"/>
                <a:ea typeface="Calibri"/>
                <a:cs typeface="Arial"/>
                <a:sym typeface="Calibri"/>
              </a:rPr>
              <a:t>To find the learning framework, visit the main CUPA-HR site at www.cupahr.org, and click on Knowledge Center at the top of the site.</a:t>
            </a:r>
            <a:r>
              <a:rPr lang="en-US" dirty="0">
                <a:latin typeface="+mn-lt"/>
                <a:cs typeface="Arial"/>
              </a:rPr>
              <a:t> From there, click on Learning Framework to navigate to the framework home page. </a:t>
            </a:r>
          </a:p>
          <a:p>
            <a:pPr marL="0" indent="0">
              <a:lnSpc>
                <a:spcPct val="115000"/>
              </a:lnSpc>
              <a:buClr>
                <a:schemeClr val="dk1"/>
              </a:buClr>
              <a:buSzPts val="1200"/>
            </a:pPr>
            <a:endParaRPr lang="en-US" sz="1200" b="0" i="0" dirty="0">
              <a:solidFill>
                <a:schemeClr val="dk1"/>
              </a:solidFill>
              <a:latin typeface="+mn-lt"/>
              <a:ea typeface="Calibri"/>
              <a:cs typeface="Arial"/>
              <a:sym typeface="Calibri"/>
            </a:endParaRPr>
          </a:p>
          <a:p>
            <a:pPr marL="0" marR="0" lvl="0"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US" sz="1200" b="0" i="1" dirty="0">
                <a:solidFill>
                  <a:schemeClr val="dk1"/>
                </a:solidFill>
                <a:latin typeface="+mn-lt"/>
                <a:ea typeface="Calibri"/>
                <a:cs typeface="Arial"/>
                <a:sym typeface="Calibri"/>
              </a:rPr>
              <a:t>[time permitting, access via the </a:t>
            </a:r>
            <a:r>
              <a:rPr lang="en-US" i="1" dirty="0">
                <a:latin typeface="+mn-lt"/>
                <a:cs typeface="Arial"/>
              </a:rPr>
              <a:t>CUPA-HR main site or the framework direct </a:t>
            </a:r>
            <a:r>
              <a:rPr lang="en-US" i="1" dirty="0" err="1">
                <a:latin typeface="+mn-lt"/>
                <a:cs typeface="Arial"/>
              </a:rPr>
              <a:t>url</a:t>
            </a:r>
            <a:r>
              <a:rPr lang="en-US" i="1" dirty="0">
                <a:latin typeface="+mn-lt"/>
                <a:cs typeface="Arial"/>
              </a:rPr>
              <a:t>   </a:t>
            </a:r>
            <a:r>
              <a:rPr lang="en-US" i="0" dirty="0">
                <a:latin typeface="+mn-lt"/>
              </a:rPr>
              <a:t>https://www.cupahr.org/knowledge-center/learning-framework/   </a:t>
            </a:r>
            <a:r>
              <a:rPr lang="en-US" i="1" dirty="0">
                <a:latin typeface="+mn-lt"/>
                <a:cs typeface="Arial"/>
              </a:rPr>
              <a:t>]</a:t>
            </a:r>
            <a:r>
              <a:rPr lang="en-US" sz="1200" b="0" i="1" dirty="0">
                <a:solidFill>
                  <a:schemeClr val="dk1"/>
                </a:solidFill>
                <a:latin typeface="+mn-lt"/>
                <a:ea typeface="Calibri"/>
                <a:cs typeface="Arial"/>
                <a:sym typeface="Calibri"/>
              </a:rPr>
              <a:t>.</a:t>
            </a:r>
            <a:r>
              <a:rPr lang="en-US" i="1" dirty="0">
                <a:latin typeface="+mn-lt"/>
                <a:cs typeface="Arial"/>
              </a:rPr>
              <a:t> </a:t>
            </a:r>
          </a:p>
          <a:p>
            <a:pPr marL="0" marR="0" lvl="0" indent="0" algn="l" rtl="0">
              <a:lnSpc>
                <a:spcPct val="115000"/>
              </a:lnSpc>
              <a:spcBef>
                <a:spcPts val="0"/>
              </a:spcBef>
              <a:spcAft>
                <a:spcPts val="0"/>
              </a:spcAft>
              <a:buClr>
                <a:schemeClr val="dk1"/>
              </a:buClr>
              <a:buSzPts val="1200"/>
              <a:buFont typeface="Calibri"/>
              <a:buNone/>
            </a:pPr>
            <a:endParaRPr sz="1200" b="0" i="0" dirty="0">
              <a:solidFill>
                <a:schemeClr val="dk1"/>
              </a:solidFill>
              <a:latin typeface="+mn-lt"/>
              <a:ea typeface="Calibri"/>
              <a:cs typeface="Calibri"/>
              <a:sym typeface="Calibri"/>
            </a:endParaRPr>
          </a:p>
          <a:p>
            <a:pPr marL="0" lvl="0" indent="0" algn="l" rtl="0">
              <a:lnSpc>
                <a:spcPct val="115000"/>
              </a:lnSpc>
              <a:spcBef>
                <a:spcPts val="0"/>
              </a:spcBef>
              <a:spcAft>
                <a:spcPts val="0"/>
              </a:spcAft>
              <a:buClr>
                <a:schemeClr val="dk1"/>
              </a:buClr>
              <a:buSzPts val="1200"/>
              <a:buFont typeface="Arial"/>
              <a:buNone/>
            </a:pPr>
            <a:r>
              <a:rPr lang="en-US" dirty="0">
                <a:latin typeface="+mn-lt"/>
              </a:rPr>
              <a:t>Now let’s take a look at the different elements that make the Learning Framework up.</a:t>
            </a:r>
            <a:endParaRPr dirty="0">
              <a:latin typeface="+mn-lt"/>
            </a:endParaRPr>
          </a:p>
          <a:p>
            <a:pPr marL="0" lvl="0" indent="0" algn="l" rtl="0">
              <a:spcBef>
                <a:spcPts val="0"/>
              </a:spcBef>
              <a:spcAft>
                <a:spcPts val="0"/>
              </a:spcAft>
              <a:buClr>
                <a:schemeClr val="dk1"/>
              </a:buClr>
              <a:buSzPts val="1200"/>
              <a:buFont typeface="Arial"/>
              <a:buNone/>
            </a:pPr>
            <a:endParaRPr sz="1200" dirty="0">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dirty="0">
              <a:latin typeface="+mn-lt"/>
            </a:endParaRPr>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8</a:t>
            </a:fld>
            <a:endParaRPr/>
          </a:p>
        </p:txBody>
      </p:sp>
    </p:spTree>
    <p:extLst>
      <p:ext uri="{BB962C8B-B14F-4D97-AF65-F5344CB8AC3E}">
        <p14:creationId xmlns:p14="http://schemas.microsoft.com/office/powerpoint/2010/main" val="140648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2022475" y="465138"/>
            <a:ext cx="2811463" cy="1582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2331720"/>
            <a:ext cx="5486400" cy="56692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b="1" i="0" dirty="0">
                <a:solidFill>
                  <a:schemeClr val="dk1"/>
                </a:solidFill>
                <a:latin typeface="+mn-lt"/>
                <a:ea typeface="Calibri"/>
                <a:cs typeface="Calibri"/>
                <a:sym typeface="Calibri"/>
              </a:rPr>
              <a:t>[2 minutes]</a:t>
            </a:r>
          </a:p>
          <a:p>
            <a:pPr marL="0" lvl="0" indent="0" algn="l" rtl="0">
              <a:spcBef>
                <a:spcPts val="0"/>
              </a:spcBef>
              <a:spcAft>
                <a:spcPts val="0"/>
              </a:spcAft>
              <a:buClr>
                <a:schemeClr val="dk1"/>
              </a:buClr>
              <a:buSzPts val="1200"/>
              <a:buFont typeface="Arial"/>
              <a:buNone/>
            </a:pPr>
            <a:endParaRPr lang="en-US" sz="1200" b="0" i="0" dirty="0">
              <a:solidFill>
                <a:schemeClr val="dk1"/>
              </a:solidFill>
              <a:latin typeface="+mn-lt"/>
              <a:ea typeface="Calibri"/>
              <a:cs typeface="Calibri"/>
              <a:sym typeface="Calibri"/>
            </a:endParaRPr>
          </a:p>
          <a:p>
            <a:pPr marL="228600" lvl="0" indent="-228600" algn="l" rtl="0">
              <a:spcBef>
                <a:spcPts val="0"/>
              </a:spcBef>
              <a:spcAft>
                <a:spcPts val="0"/>
              </a:spcAft>
              <a:buClr>
                <a:schemeClr val="dk1"/>
              </a:buClr>
              <a:buSzPts val="1200"/>
              <a:buFont typeface="+mj-lt"/>
              <a:buAutoNum type="arabicPeriod"/>
            </a:pPr>
            <a:r>
              <a:rPr lang="en-US" sz="1200" b="0" i="0" dirty="0">
                <a:solidFill>
                  <a:schemeClr val="dk1"/>
                </a:solidFill>
                <a:latin typeface="+mn-lt"/>
                <a:ea typeface="Calibri"/>
                <a:cs typeface="Calibri"/>
                <a:sym typeface="Calibri"/>
              </a:rPr>
              <a:t>The main </a:t>
            </a:r>
            <a:r>
              <a:rPr lang="en-US" sz="1200" b="1" i="0" dirty="0">
                <a:solidFill>
                  <a:schemeClr val="dk1"/>
                </a:solidFill>
                <a:latin typeface="+mn-lt"/>
                <a:ea typeface="Calibri"/>
                <a:cs typeface="Calibri"/>
                <a:sym typeface="Calibri"/>
              </a:rPr>
              <a:t>Framework graphic</a:t>
            </a:r>
            <a:r>
              <a:rPr lang="en-US" sz="1200" b="0" i="0" dirty="0">
                <a:solidFill>
                  <a:schemeClr val="dk1"/>
                </a:solidFill>
                <a:latin typeface="+mn-lt"/>
                <a:ea typeface="Calibri"/>
                <a:cs typeface="Calibri"/>
                <a:sym typeface="Calibri"/>
              </a:rPr>
              <a:t> is interactive. Clicking on any of the Framework Main Areas will display a list of that area’s competencies and an option to </a:t>
            </a:r>
            <a:r>
              <a:rPr lang="en-US" sz="1200" b="1" i="0" dirty="0">
                <a:solidFill>
                  <a:schemeClr val="dk1"/>
                </a:solidFill>
                <a:latin typeface="+mn-lt"/>
                <a:ea typeface="Calibri"/>
                <a:cs typeface="Calibri"/>
                <a:sym typeface="Calibri"/>
              </a:rPr>
              <a:t>view the definitions, </a:t>
            </a:r>
            <a:r>
              <a:rPr lang="en-US" sz="1200" b="0" i="0" dirty="0">
                <a:solidFill>
                  <a:schemeClr val="dk1"/>
                </a:solidFill>
                <a:latin typeface="+mn-lt"/>
                <a:ea typeface="Calibri"/>
                <a:cs typeface="Calibri"/>
                <a:sym typeface="Calibri"/>
              </a:rPr>
              <a:t>which will take you to that main area’s competency page. </a:t>
            </a:r>
          </a:p>
          <a:p>
            <a:pPr marL="228600" lvl="0" indent="-228600" algn="l" rtl="0">
              <a:spcBef>
                <a:spcPts val="0"/>
              </a:spcBef>
              <a:spcAft>
                <a:spcPts val="0"/>
              </a:spcAft>
              <a:buClr>
                <a:schemeClr val="dk1"/>
              </a:buClr>
              <a:buSzPts val="1200"/>
              <a:buFont typeface="+mj-lt"/>
              <a:buAutoNum type="arabicPeriod"/>
            </a:pPr>
            <a:endParaRPr lang="en-US" sz="1200" b="0" i="0" dirty="0">
              <a:solidFill>
                <a:schemeClr val="dk1"/>
              </a:solidFill>
              <a:latin typeface="+mn-lt"/>
              <a:ea typeface="Calibri"/>
              <a:cs typeface="Calibri"/>
              <a:sym typeface="Calibri"/>
            </a:endParaRPr>
          </a:p>
          <a:p>
            <a:pPr marL="228600" lvl="0" indent="-228600" algn="l" rtl="0">
              <a:spcBef>
                <a:spcPts val="0"/>
              </a:spcBef>
              <a:spcAft>
                <a:spcPts val="0"/>
              </a:spcAft>
              <a:buClr>
                <a:schemeClr val="dk1"/>
              </a:buClr>
              <a:buSzPts val="1200"/>
              <a:buFont typeface="+mj-lt"/>
              <a:buAutoNum type="arabicPeriod"/>
            </a:pPr>
            <a:r>
              <a:rPr lang="en-US" sz="1200" b="0" i="0" dirty="0">
                <a:solidFill>
                  <a:schemeClr val="dk1"/>
                </a:solidFill>
                <a:latin typeface="+mn-lt"/>
                <a:ea typeface="Calibri"/>
                <a:cs typeface="Calibri"/>
                <a:sym typeface="Calibri"/>
              </a:rPr>
              <a:t>The </a:t>
            </a:r>
            <a:r>
              <a:rPr lang="en-US" sz="1200" b="1" i="0" dirty="0">
                <a:solidFill>
                  <a:schemeClr val="dk1"/>
                </a:solidFill>
                <a:latin typeface="+mn-lt"/>
                <a:ea typeface="Calibri"/>
                <a:cs typeface="Calibri"/>
                <a:sym typeface="Calibri"/>
              </a:rPr>
              <a:t>Learning Framework Explained</a:t>
            </a:r>
            <a:r>
              <a:rPr lang="en-US" sz="1200" b="0" i="0" dirty="0">
                <a:solidFill>
                  <a:schemeClr val="dk1"/>
                </a:solidFill>
                <a:latin typeface="+mn-lt"/>
                <a:ea typeface="Calibri"/>
                <a:cs typeface="Calibri"/>
                <a:sym typeface="Calibri"/>
              </a:rPr>
              <a:t> box contains information on each of the elements of the Framework, as well as a short video introducing viewers to the history, purpose and use of the Learning Framework. You can also use this area to navigate to the main area competency pages. Simply click on one of the terms to bring up the definition. From there, you can click </a:t>
            </a:r>
            <a:r>
              <a:rPr lang="en-US" sz="1200" b="1" i="0" dirty="0">
                <a:solidFill>
                  <a:schemeClr val="dk1"/>
                </a:solidFill>
                <a:latin typeface="+mn-lt"/>
                <a:ea typeface="Calibri"/>
                <a:cs typeface="Calibri"/>
                <a:sym typeface="Calibri"/>
              </a:rPr>
              <a:t>go to competencies. </a:t>
            </a:r>
            <a:r>
              <a:rPr lang="en-US" sz="1200" b="0" i="0" dirty="0">
                <a:solidFill>
                  <a:schemeClr val="dk1"/>
                </a:solidFill>
                <a:latin typeface="+mn-lt"/>
                <a:ea typeface="Calibri"/>
                <a:cs typeface="Calibri"/>
                <a:sym typeface="Calibri"/>
              </a:rPr>
              <a:t> </a:t>
            </a:r>
          </a:p>
          <a:p>
            <a:pPr marL="228600" lvl="0" indent="-228600" algn="l" rtl="0">
              <a:spcBef>
                <a:spcPts val="0"/>
              </a:spcBef>
              <a:spcAft>
                <a:spcPts val="0"/>
              </a:spcAft>
              <a:buClr>
                <a:schemeClr val="dk1"/>
              </a:buClr>
              <a:buSzPts val="1200"/>
              <a:buFont typeface="+mj-lt"/>
              <a:buAutoNum type="arabicPeriod"/>
            </a:pPr>
            <a:endParaRPr lang="en-US" sz="1200" b="0" i="0" dirty="0">
              <a:solidFill>
                <a:schemeClr val="dk1"/>
              </a:solidFill>
              <a:latin typeface="+mn-lt"/>
              <a:ea typeface="Calibri"/>
              <a:cs typeface="Calibri"/>
              <a:sym typeface="Calibri"/>
            </a:endParaRPr>
          </a:p>
          <a:p>
            <a:pPr marL="228600" lvl="0" indent="-228600" algn="l" rtl="0">
              <a:spcBef>
                <a:spcPts val="0"/>
              </a:spcBef>
              <a:spcAft>
                <a:spcPts val="0"/>
              </a:spcAft>
              <a:buClr>
                <a:schemeClr val="dk1"/>
              </a:buClr>
              <a:buSzPts val="1200"/>
              <a:buFont typeface="+mj-lt"/>
              <a:buAutoNum type="arabicPeriod"/>
            </a:pPr>
            <a:r>
              <a:rPr lang="en-US" sz="1200" b="0" i="0" dirty="0">
                <a:solidFill>
                  <a:schemeClr val="dk1"/>
                </a:solidFill>
                <a:latin typeface="+mn-lt"/>
                <a:ea typeface="Calibri"/>
                <a:cs typeface="Calibri"/>
                <a:sym typeface="Calibri"/>
              </a:rPr>
              <a:t>In the </a:t>
            </a:r>
            <a:r>
              <a:rPr lang="en-US" sz="1200" b="1" i="0" dirty="0">
                <a:solidFill>
                  <a:schemeClr val="dk1"/>
                </a:solidFill>
                <a:latin typeface="+mn-lt"/>
                <a:ea typeface="Calibri"/>
                <a:cs typeface="Calibri"/>
                <a:sym typeface="Calibri"/>
              </a:rPr>
              <a:t>Using the Learning Framework</a:t>
            </a:r>
            <a:r>
              <a:rPr lang="en-US" sz="1200" b="0" i="0" dirty="0">
                <a:solidFill>
                  <a:schemeClr val="dk1"/>
                </a:solidFill>
                <a:latin typeface="+mn-lt"/>
                <a:ea typeface="Calibri"/>
                <a:cs typeface="Calibri"/>
                <a:sym typeface="Calibri"/>
              </a:rPr>
              <a:t> box you will find worksheets, templates and presentation materials for the Framework. These resources can be used by both individuals and groups to assess, plan and track professional development and goals.</a:t>
            </a:r>
          </a:p>
          <a:p>
            <a:pPr marL="228600" lvl="0" indent="-228600" algn="l" rtl="0">
              <a:spcBef>
                <a:spcPts val="0"/>
              </a:spcBef>
              <a:spcAft>
                <a:spcPts val="0"/>
              </a:spcAft>
              <a:buClr>
                <a:schemeClr val="dk1"/>
              </a:buClr>
              <a:buSzPts val="1200"/>
              <a:buFont typeface="+mj-lt"/>
              <a:buAutoNum type="arabicPeriod"/>
            </a:pPr>
            <a:endParaRPr lang="en-US" sz="1200" b="0" i="0" dirty="0">
              <a:solidFill>
                <a:schemeClr val="dk1"/>
              </a:solidFill>
              <a:latin typeface="+mn-lt"/>
              <a:ea typeface="Calibri"/>
              <a:cs typeface="Calibri"/>
              <a:sym typeface="Calibri"/>
            </a:endParaRPr>
          </a:p>
          <a:p>
            <a:pPr marL="228600" lvl="0" indent="-228600" algn="l" rtl="0">
              <a:spcBef>
                <a:spcPts val="0"/>
              </a:spcBef>
              <a:spcAft>
                <a:spcPts val="0"/>
              </a:spcAft>
              <a:buClr>
                <a:schemeClr val="dk1"/>
              </a:buClr>
              <a:buSzPts val="1200"/>
              <a:buFont typeface="+mj-lt"/>
              <a:buAutoNum type="arabicPeriod"/>
            </a:pPr>
            <a:r>
              <a:rPr lang="en-US" sz="1200" b="0" i="0" dirty="0">
                <a:solidFill>
                  <a:schemeClr val="dk1"/>
                </a:solidFill>
                <a:latin typeface="+mn-lt"/>
                <a:ea typeface="Calibri"/>
                <a:cs typeface="Calibri"/>
                <a:sym typeface="Calibri"/>
              </a:rPr>
              <a:t>The </a:t>
            </a:r>
            <a:r>
              <a:rPr lang="en-US" sz="1200" b="1" i="0" dirty="0">
                <a:solidFill>
                  <a:schemeClr val="dk1"/>
                </a:solidFill>
                <a:latin typeface="+mn-lt"/>
                <a:ea typeface="Calibri"/>
                <a:cs typeface="Calibri"/>
                <a:sym typeface="Calibri"/>
              </a:rPr>
              <a:t>Quick Start Guide </a:t>
            </a:r>
            <a:r>
              <a:rPr lang="en-US" sz="1200" b="0" i="0" dirty="0">
                <a:solidFill>
                  <a:schemeClr val="dk1"/>
                </a:solidFill>
                <a:latin typeface="+mn-lt"/>
                <a:ea typeface="Calibri"/>
                <a:cs typeface="Calibri"/>
                <a:sym typeface="Calibri"/>
              </a:rPr>
              <a:t>will have you using the Framework in three easy steps. This is a great place to start for people who are brand new to the Framework, to higher ed, to HR or to individual development practices!</a:t>
            </a:r>
          </a:p>
          <a:p>
            <a:pPr marL="0" lvl="0" indent="0" algn="l" rtl="0">
              <a:spcBef>
                <a:spcPts val="0"/>
              </a:spcBef>
              <a:spcAft>
                <a:spcPts val="0"/>
              </a:spcAft>
              <a:buClr>
                <a:schemeClr val="dk1"/>
              </a:buClr>
              <a:buSzPts val="1200"/>
              <a:buFont typeface="Arial"/>
              <a:buNone/>
            </a:pPr>
            <a:endParaRPr sz="1200" dirty="0">
              <a:latin typeface="+mn-lt"/>
              <a:ea typeface="Calibri"/>
              <a:cs typeface="Calibri"/>
              <a:sym typeface="Calibri"/>
            </a:endParaRPr>
          </a:p>
          <a:p>
            <a:pPr marL="0" lvl="0" indent="0" algn="l" rtl="0">
              <a:spcBef>
                <a:spcPts val="0"/>
              </a:spcBef>
              <a:spcAft>
                <a:spcPts val="0"/>
              </a:spcAft>
              <a:buClr>
                <a:schemeClr val="dk1"/>
              </a:buClr>
              <a:buSzPts val="1200"/>
              <a:buFont typeface="Calibri"/>
              <a:buNone/>
            </a:pPr>
            <a:r>
              <a:rPr lang="en-US" b="1" i="1" dirty="0">
                <a:latin typeface="+mn-lt"/>
              </a:rPr>
              <a:t>[NEXT SLIDE]</a:t>
            </a:r>
            <a:endParaRPr dirty="0">
              <a:latin typeface="+mn-lt"/>
            </a:endParaRPr>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9</a:t>
            </a:fld>
            <a:endParaRPr/>
          </a:p>
        </p:txBody>
      </p:sp>
    </p:spTree>
    <p:extLst>
      <p:ext uri="{BB962C8B-B14F-4D97-AF65-F5344CB8AC3E}">
        <p14:creationId xmlns:p14="http://schemas.microsoft.com/office/powerpoint/2010/main" val="58242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73763"/>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73763"/>
              </a:buClr>
              <a:buSzPts val="2400"/>
              <a:buNone/>
              <a:defRPr sz="2400"/>
            </a:lvl1pPr>
            <a:lvl2pPr lvl="1" algn="ctr">
              <a:lnSpc>
                <a:spcPct val="90000"/>
              </a:lnSpc>
              <a:spcBef>
                <a:spcPts val="500"/>
              </a:spcBef>
              <a:spcAft>
                <a:spcPts val="0"/>
              </a:spcAft>
              <a:buClr>
                <a:srgbClr val="073763"/>
              </a:buClr>
              <a:buSzPts val="2000"/>
              <a:buNone/>
              <a:defRPr sz="2000"/>
            </a:lvl2pPr>
            <a:lvl3pPr lvl="2" algn="ctr">
              <a:lnSpc>
                <a:spcPct val="90000"/>
              </a:lnSpc>
              <a:spcBef>
                <a:spcPts val="500"/>
              </a:spcBef>
              <a:spcAft>
                <a:spcPts val="0"/>
              </a:spcAft>
              <a:buClr>
                <a:srgbClr val="073763"/>
              </a:buClr>
              <a:buSzPts val="1800"/>
              <a:buNone/>
              <a:defRPr sz="1800"/>
            </a:lvl3pPr>
            <a:lvl4pPr lvl="3" algn="ctr">
              <a:lnSpc>
                <a:spcPct val="90000"/>
              </a:lnSpc>
              <a:spcBef>
                <a:spcPts val="500"/>
              </a:spcBef>
              <a:spcAft>
                <a:spcPts val="0"/>
              </a:spcAft>
              <a:buClr>
                <a:srgbClr val="073763"/>
              </a:buClr>
              <a:buSzPts val="1600"/>
              <a:buNone/>
              <a:defRPr sz="1600"/>
            </a:lvl4pPr>
            <a:lvl5pPr lvl="4" algn="ctr">
              <a:lnSpc>
                <a:spcPct val="90000"/>
              </a:lnSpc>
              <a:spcBef>
                <a:spcPts val="500"/>
              </a:spcBef>
              <a:spcAft>
                <a:spcPts val="0"/>
              </a:spcAft>
              <a:buClr>
                <a:srgbClr val="073763"/>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37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73763"/>
              </a:buClr>
              <a:buSzPts val="1800"/>
              <a:buChar char="•"/>
              <a:defRPr/>
            </a:lvl1pPr>
            <a:lvl2pPr marL="914400" lvl="1" indent="-342900" algn="l">
              <a:lnSpc>
                <a:spcPct val="90000"/>
              </a:lnSpc>
              <a:spcBef>
                <a:spcPts val="500"/>
              </a:spcBef>
              <a:spcAft>
                <a:spcPts val="0"/>
              </a:spcAft>
              <a:buClr>
                <a:srgbClr val="073763"/>
              </a:buClr>
              <a:buSzPts val="1800"/>
              <a:buChar char="•"/>
              <a:defRPr/>
            </a:lvl2pPr>
            <a:lvl3pPr marL="1371600" lvl="2" indent="-342900" algn="l">
              <a:lnSpc>
                <a:spcPct val="90000"/>
              </a:lnSpc>
              <a:spcBef>
                <a:spcPts val="500"/>
              </a:spcBef>
              <a:spcAft>
                <a:spcPts val="0"/>
              </a:spcAft>
              <a:buClr>
                <a:srgbClr val="073763"/>
              </a:buClr>
              <a:buSzPts val="1800"/>
              <a:buChar char="•"/>
              <a:defRPr/>
            </a:lvl3pPr>
            <a:lvl4pPr marL="1828800" lvl="3" indent="-342900" algn="l">
              <a:lnSpc>
                <a:spcPct val="90000"/>
              </a:lnSpc>
              <a:spcBef>
                <a:spcPts val="500"/>
              </a:spcBef>
              <a:spcAft>
                <a:spcPts val="0"/>
              </a:spcAft>
              <a:buClr>
                <a:srgbClr val="073763"/>
              </a:buClr>
              <a:buSzPts val="1800"/>
              <a:buChar char="•"/>
              <a:defRPr/>
            </a:lvl4pPr>
            <a:lvl5pPr marL="2286000" lvl="4" indent="-342900" algn="l">
              <a:lnSpc>
                <a:spcPct val="90000"/>
              </a:lnSpc>
              <a:spcBef>
                <a:spcPts val="500"/>
              </a:spcBef>
              <a:spcAft>
                <a:spcPts val="0"/>
              </a:spcAft>
              <a:buClr>
                <a:srgbClr val="0737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871200" cy="1470025"/>
          </a:xfrm>
        </p:spPr>
        <p:txBody>
          <a:bodyPr/>
          <a:lstStyle>
            <a:lvl1pPr>
              <a:defRPr b="1">
                <a:solidFill>
                  <a:srgbClr val="0069B5"/>
                </a:solidFill>
                <a:latin typeface="Avenir LT Std 65 Medium"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B1B4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8092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800"/>
            <a:ext cx="108712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1016000" y="1594644"/>
            <a:ext cx="10972800" cy="4577556"/>
          </a:xfrm>
        </p:spPr>
        <p:txBody>
          <a:bodyPr/>
          <a:lstStyle>
            <a:lvl1pPr>
              <a:defRPr>
                <a:solidFill>
                  <a:srgbClr val="6B1B41"/>
                </a:solidFill>
                <a:latin typeface="+mn-lt"/>
              </a:defRPr>
            </a:lvl1pPr>
            <a:lvl2pPr>
              <a:defRPr>
                <a:solidFill>
                  <a:srgbClr val="6B1B41"/>
                </a:solidFill>
                <a:latin typeface="+mn-lt"/>
              </a:defRPr>
            </a:lvl2pPr>
            <a:lvl3pPr>
              <a:defRPr>
                <a:solidFill>
                  <a:srgbClr val="6B1B41"/>
                </a:solidFill>
                <a:latin typeface="+mn-lt"/>
              </a:defRPr>
            </a:lvl3pPr>
            <a:lvl4pPr>
              <a:defRPr>
                <a:solidFill>
                  <a:srgbClr val="6B1B41"/>
                </a:solidFill>
                <a:latin typeface="+mn-lt"/>
              </a:defRPr>
            </a:lvl4pPr>
            <a:lvl5pPr>
              <a:defRPr>
                <a:solidFill>
                  <a:srgbClr val="6B1B4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075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6B1B4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4090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28600"/>
            <a:ext cx="10972800" cy="1143000"/>
          </a:xfrm>
        </p:spPr>
        <p:txBody>
          <a:bodyPr/>
          <a:lstStyle>
            <a:lvl1pPr>
              <a:defRPr b="1">
                <a:solidFill>
                  <a:srgbClr val="0069B5"/>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1016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4000" y="1524001"/>
            <a:ext cx="5384800" cy="3078163"/>
          </a:xfrm>
        </p:spPr>
        <p:txBody>
          <a:bodyPr/>
          <a:lstStyle>
            <a:lvl1pPr>
              <a:defRPr sz="2800">
                <a:solidFill>
                  <a:srgbClr val="6B1B41"/>
                </a:solidFill>
                <a:latin typeface="+mn-lt"/>
              </a:defRPr>
            </a:lvl1pPr>
            <a:lvl2pPr>
              <a:defRPr sz="2400">
                <a:solidFill>
                  <a:srgbClr val="6B1B41"/>
                </a:solidFill>
                <a:latin typeface="+mn-lt"/>
              </a:defRPr>
            </a:lvl2pPr>
            <a:lvl3pPr>
              <a:defRPr sz="2000">
                <a:solidFill>
                  <a:srgbClr val="6B1B41"/>
                </a:solidFill>
                <a:latin typeface="+mn-lt"/>
              </a:defRPr>
            </a:lvl3pPr>
            <a:lvl4pPr>
              <a:defRPr sz="1800">
                <a:solidFill>
                  <a:srgbClr val="6B1B41"/>
                </a:solidFill>
                <a:latin typeface="+mn-lt"/>
              </a:defRPr>
            </a:lvl4pPr>
            <a:lvl5pPr>
              <a:defRPr sz="1800">
                <a:solidFill>
                  <a:srgbClr val="6B1B41"/>
                </a:solidFill>
                <a:latin typeface="+mn-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61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972800" cy="990600"/>
          </a:xfrm>
        </p:spPr>
        <p:txBody>
          <a:bodyPr/>
          <a:lstStyle>
            <a:lvl1pPr>
              <a:defRPr b="1">
                <a:solidFill>
                  <a:srgbClr val="0069B5"/>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1011767" y="1874838"/>
            <a:ext cx="5386917"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11767" y="2636838"/>
            <a:ext cx="5386917"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9768" y="1874838"/>
            <a:ext cx="5389033" cy="639762"/>
          </a:xfrm>
        </p:spPr>
        <p:txBody>
          <a:bodyPr anchor="b"/>
          <a:lstStyle>
            <a:lvl1pPr marL="0" indent="0">
              <a:buNone/>
              <a:defRPr sz="2400" b="0">
                <a:solidFill>
                  <a:srgbClr val="0069B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95534" y="2636838"/>
            <a:ext cx="5389033" cy="2773363"/>
          </a:xfrm>
        </p:spPr>
        <p:txBody>
          <a:bodyPr/>
          <a:lstStyle>
            <a:lvl1pPr>
              <a:defRPr sz="2400">
                <a:solidFill>
                  <a:srgbClr val="6B1B41"/>
                </a:solidFill>
                <a:latin typeface="+mn-lt"/>
              </a:defRPr>
            </a:lvl1pPr>
            <a:lvl2pPr>
              <a:defRPr sz="2000">
                <a:solidFill>
                  <a:srgbClr val="6B1B41"/>
                </a:solidFill>
                <a:latin typeface="+mn-lt"/>
              </a:defRPr>
            </a:lvl2pPr>
            <a:lvl3pPr>
              <a:defRPr sz="1800">
                <a:solidFill>
                  <a:srgbClr val="6B1B41"/>
                </a:solidFill>
                <a:latin typeface="+mn-lt"/>
              </a:defRPr>
            </a:lvl3pPr>
            <a:lvl4pPr>
              <a:defRPr sz="1600">
                <a:solidFill>
                  <a:srgbClr val="6B1B41"/>
                </a:solidFill>
                <a:latin typeface="+mn-lt"/>
              </a:defRPr>
            </a:lvl4pPr>
            <a:lvl5pPr>
              <a:defRPr sz="1600">
                <a:solidFill>
                  <a:srgbClr val="6B1B41"/>
                </a:solidFill>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8091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1277600" cy="1143000"/>
          </a:xfrm>
        </p:spPr>
        <p:txBody>
          <a:bodyPr/>
          <a:lstStyle>
            <a:lvl1pPr>
              <a:defRPr b="1">
                <a:solidFill>
                  <a:srgbClr val="0069B5"/>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7725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5601" y="274637"/>
            <a:ext cx="4011084" cy="1162050"/>
          </a:xfrm>
        </p:spPr>
        <p:txBody>
          <a:bodyPr anchor="b"/>
          <a:lstStyle>
            <a:lvl1pPr algn="l">
              <a:defRPr sz="2000" b="0">
                <a:solidFill>
                  <a:srgbClr val="0069B5"/>
                </a:solidFill>
              </a:defRPr>
            </a:lvl1pPr>
          </a:lstStyle>
          <a:p>
            <a:r>
              <a:rPr lang="en-US"/>
              <a:t>Click to edit Master title style</a:t>
            </a:r>
            <a:endParaRPr lang="en-US" dirty="0"/>
          </a:p>
        </p:txBody>
      </p:sp>
      <p:sp>
        <p:nvSpPr>
          <p:cNvPr id="3" name="Content Placeholder 2"/>
          <p:cNvSpPr>
            <a:spLocks noGrp="1"/>
          </p:cNvSpPr>
          <p:nvPr>
            <p:ph idx="1"/>
          </p:nvPr>
        </p:nvSpPr>
        <p:spPr>
          <a:xfrm>
            <a:off x="5782733" y="274638"/>
            <a:ext cx="5494867" cy="4678363"/>
          </a:xfrm>
        </p:spPr>
        <p:txBody>
          <a:bodyPr/>
          <a:lstStyle>
            <a:lvl1pPr>
              <a:defRPr sz="3200">
                <a:solidFill>
                  <a:srgbClr val="6B1B41"/>
                </a:solidFill>
                <a:latin typeface="+mn-lt"/>
              </a:defRPr>
            </a:lvl1pPr>
            <a:lvl2pPr>
              <a:defRPr sz="2800">
                <a:solidFill>
                  <a:srgbClr val="6B1B41"/>
                </a:solidFill>
                <a:latin typeface="+mn-lt"/>
              </a:defRPr>
            </a:lvl2pPr>
            <a:lvl3pPr>
              <a:defRPr sz="2400">
                <a:solidFill>
                  <a:srgbClr val="6B1B41"/>
                </a:solidFill>
                <a:latin typeface="+mn-lt"/>
              </a:defRPr>
            </a:lvl3pPr>
            <a:lvl4pPr>
              <a:defRPr sz="2000">
                <a:solidFill>
                  <a:srgbClr val="6B1B41"/>
                </a:solidFill>
                <a:latin typeface="+mn-lt"/>
              </a:defRPr>
            </a:lvl4pPr>
            <a:lvl5pPr>
              <a:defRPr sz="2000">
                <a:solidFill>
                  <a:srgbClr val="6B1B41"/>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25601" y="1493838"/>
            <a:ext cx="4011084" cy="3459163"/>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4254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69B5"/>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89717" y="1600200"/>
            <a:ext cx="7315200" cy="3127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6B1B4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54201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3763"/>
              </a:buClr>
              <a:buSzPts val="4400"/>
              <a:buFont typeface="Calibri"/>
              <a:buNone/>
              <a:defRPr>
                <a:solidFill>
                  <a:srgbClr val="07376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73763"/>
              </a:buClr>
              <a:buSzPts val="1800"/>
              <a:buChar char="•"/>
              <a:defRPr/>
            </a:lvl1pPr>
            <a:lvl2pPr marL="914400" lvl="1" indent="-342900" algn="l">
              <a:lnSpc>
                <a:spcPct val="90000"/>
              </a:lnSpc>
              <a:spcBef>
                <a:spcPts val="500"/>
              </a:spcBef>
              <a:spcAft>
                <a:spcPts val="0"/>
              </a:spcAft>
              <a:buClr>
                <a:srgbClr val="073763"/>
              </a:buClr>
              <a:buSzPts val="1800"/>
              <a:buChar char="•"/>
              <a:defRPr/>
            </a:lvl2pPr>
            <a:lvl3pPr marL="1371600" lvl="2" indent="-342900" algn="l">
              <a:lnSpc>
                <a:spcPct val="90000"/>
              </a:lnSpc>
              <a:spcBef>
                <a:spcPts val="500"/>
              </a:spcBef>
              <a:spcAft>
                <a:spcPts val="0"/>
              </a:spcAft>
              <a:buClr>
                <a:srgbClr val="073763"/>
              </a:buClr>
              <a:buSzPts val="1800"/>
              <a:buChar char="•"/>
              <a:defRPr/>
            </a:lvl3pPr>
            <a:lvl4pPr marL="1828800" lvl="3" indent="-342900" algn="l">
              <a:lnSpc>
                <a:spcPct val="90000"/>
              </a:lnSpc>
              <a:spcBef>
                <a:spcPts val="500"/>
              </a:spcBef>
              <a:spcAft>
                <a:spcPts val="0"/>
              </a:spcAft>
              <a:buClr>
                <a:srgbClr val="073763"/>
              </a:buClr>
              <a:buSzPts val="1800"/>
              <a:buChar char="•"/>
              <a:defRPr/>
            </a:lvl4pPr>
            <a:lvl5pPr marL="2286000" lvl="4" indent="-342900" algn="l">
              <a:lnSpc>
                <a:spcPct val="90000"/>
              </a:lnSpc>
              <a:spcBef>
                <a:spcPts val="500"/>
              </a:spcBef>
              <a:spcAft>
                <a:spcPts val="0"/>
              </a:spcAft>
              <a:buClr>
                <a:srgbClr val="0737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ption 1: 1-Title &amp; Content">
    <p:spTree>
      <p:nvGrpSpPr>
        <p:cNvPr id="1" name=""/>
        <p:cNvGrpSpPr/>
        <p:nvPr/>
      </p:nvGrpSpPr>
      <p:grpSpPr>
        <a:xfrm>
          <a:off x="0" y="0"/>
          <a:ext cx="0" cy="0"/>
          <a:chOff x="0" y="0"/>
          <a:chExt cx="0" cy="0"/>
        </a:xfrm>
      </p:grpSpPr>
      <p:grpSp>
        <p:nvGrpSpPr>
          <p:cNvPr id="7" name="Group 6"/>
          <p:cNvGrpSpPr/>
          <p:nvPr userDrawn="1"/>
        </p:nvGrpSpPr>
        <p:grpSpPr>
          <a:xfrm>
            <a:off x="0" y="6400800"/>
            <a:ext cx="12192000" cy="457200"/>
            <a:chOff x="0" y="6400800"/>
            <a:chExt cx="12192000" cy="457200"/>
          </a:xfrm>
        </p:grpSpPr>
        <p:sp>
          <p:nvSpPr>
            <p:cNvPr id="10" name="Rectangle 9"/>
            <p:cNvSpPr/>
            <p:nvPr userDrawn="1"/>
          </p:nvSpPr>
          <p:spPr>
            <a:xfrm>
              <a:off x="0" y="6400800"/>
              <a:ext cx="12192000" cy="45720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1" name="Picture 10"/>
            <p:cNvPicPr>
              <a:picLocks noChangeAspect="1"/>
            </p:cNvPicPr>
            <p:nvPr userDrawn="1"/>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0933176" y="6534150"/>
              <a:ext cx="1028700" cy="190500"/>
            </a:xfrm>
            <a:prstGeom prst="rect">
              <a:avLst/>
            </a:prstGeom>
          </p:spPr>
        </p:pic>
      </p:grpSp>
      <p:sp>
        <p:nvSpPr>
          <p:cNvPr id="3" name="Content Placeholder 2"/>
          <p:cNvSpPr>
            <a:spLocks noGrp="1"/>
          </p:cNvSpPr>
          <p:nvPr>
            <p:ph idx="1"/>
          </p:nvPr>
        </p:nvSpPr>
        <p:spPr>
          <a:xfrm>
            <a:off x="230124" y="978408"/>
            <a:ext cx="11731752" cy="4791456"/>
          </a:xfrm>
          <a:prstGeom prst="rect">
            <a:avLst/>
          </a:prstGeom>
        </p:spPr>
        <p:txBody>
          <a:bodyPr/>
          <a:lstStyle>
            <a:lvl1pPr>
              <a:buClrTx/>
              <a:defRPr sz="2000"/>
            </a:lvl1pPr>
            <a:lvl2pPr>
              <a:buClrTx/>
              <a:defRPr sz="1800"/>
            </a:lvl2pPr>
            <a:lvl3pPr>
              <a:buClrTx/>
              <a:defRPr sz="1600"/>
            </a:lvl3pPr>
            <a:lvl4pPr>
              <a:buClrTx/>
              <a:defRPr sz="1400"/>
            </a:lvl4pPr>
            <a:lvl5pPr>
              <a:buClrTx/>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30124" y="228600"/>
            <a:ext cx="11731752" cy="523220"/>
          </a:xfrm>
          <a:prstGeom prst="rect">
            <a:avLst/>
          </a:prstGeom>
        </p:spPr>
        <p:txBody>
          <a:bodyPr anchor="t" anchorCtr="0">
            <a:noAutofit/>
          </a:bodyPr>
          <a:lstStyle>
            <a:lvl1pPr>
              <a:defRPr b="0" i="0" cap="none" baseline="0">
                <a:solidFill>
                  <a:schemeClr val="accent2"/>
                </a:solidFill>
              </a:defRPr>
            </a:lvl1pPr>
          </a:lstStyle>
          <a:p>
            <a:r>
              <a:rPr lang="en-US" dirty="0"/>
              <a:t>Click to Insert 1-Line Title</a:t>
            </a:r>
          </a:p>
        </p:txBody>
      </p:sp>
      <p:sp>
        <p:nvSpPr>
          <p:cNvPr id="8" name="Rectangle 6"/>
          <p:cNvSpPr>
            <a:spLocks noGrp="1" noChangeArrowheads="1"/>
          </p:cNvSpPr>
          <p:nvPr>
            <p:ph type="sldNum" sz="quarter" idx="4"/>
          </p:nvPr>
        </p:nvSpPr>
        <p:spPr bwMode="auto">
          <a:xfrm>
            <a:off x="230124" y="6521678"/>
            <a:ext cx="45720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noAutofit/>
          </a:bodyPr>
          <a:lstStyle>
            <a:lvl1pPr algn="l">
              <a:defRPr sz="800">
                <a:solidFill>
                  <a:schemeClr val="tx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857C0F-B001-40B5-9A01-32CB6570D7AB}" type="slidenum">
              <a:rPr kumimoji="0" lang="en-US" sz="800" b="0" i="0" u="none" strike="noStrike" kern="1200" cap="none" spc="0" normalizeH="0" baseline="0" noProof="0" smtClean="0">
                <a:ln>
                  <a:noFill/>
                </a:ln>
                <a:solidFill>
                  <a:srgbClr val="0068B4"/>
                </a:solidFill>
                <a:effectLst/>
                <a:uLnTx/>
                <a:uFillTx/>
                <a:latin typeface="Avenir LT Std 45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0068B4"/>
              </a:solidFill>
              <a:effectLst/>
              <a:uLnTx/>
              <a:uFillTx/>
              <a:latin typeface="Avenir LT Std 45 Book"/>
              <a:ea typeface="+mn-ea"/>
              <a:cs typeface="+mn-cs"/>
            </a:endParaRPr>
          </a:p>
        </p:txBody>
      </p:sp>
      <p:sp>
        <p:nvSpPr>
          <p:cNvPr id="9" name="Footer Placeholder 9"/>
          <p:cNvSpPr>
            <a:spLocks noGrp="1"/>
          </p:cNvSpPr>
          <p:nvPr>
            <p:ph type="ftr" sz="quarter" idx="3"/>
          </p:nvPr>
        </p:nvSpPr>
        <p:spPr>
          <a:xfrm>
            <a:off x="230124" y="5861304"/>
            <a:ext cx="11731752" cy="329184"/>
          </a:xfrm>
          <a:prstGeom prst="rect">
            <a:avLst/>
          </a:prstGeom>
        </p:spPr>
        <p:txBody>
          <a:bodyPr vert="horz" lIns="91440" tIns="0" rIns="91440" bIns="0" rtlCol="0" anchor="b" anchorCtr="0"/>
          <a:lstStyle>
            <a:lvl1pPr algn="l">
              <a:lnSpc>
                <a:spcPct val="90000"/>
              </a:lnSpc>
              <a:defRPr sz="800">
                <a:solidFill>
                  <a:schemeClr val="tx1"/>
                </a:solidFill>
                <a:latin typeface="+mn-lt"/>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68B4"/>
              </a:solidFill>
              <a:effectLst/>
              <a:uLnTx/>
              <a:uFillTx/>
              <a:latin typeface="Avenir LT Std 45 Book"/>
              <a:ea typeface="+mn-ea"/>
              <a:cs typeface="+mn-cs"/>
            </a:endParaRPr>
          </a:p>
        </p:txBody>
      </p:sp>
    </p:spTree>
    <p:extLst>
      <p:ext uri="{BB962C8B-B14F-4D97-AF65-F5344CB8AC3E}">
        <p14:creationId xmlns:p14="http://schemas.microsoft.com/office/powerpoint/2010/main" val="189994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73763"/>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990A1"/>
              </a:buClr>
              <a:buSzPts val="2400"/>
              <a:buNone/>
              <a:defRPr sz="2400">
                <a:solidFill>
                  <a:srgbClr val="8990A1"/>
                </a:solidFill>
              </a:defRPr>
            </a:lvl1pPr>
            <a:lvl2pPr marL="914400" lvl="1" indent="-228600" algn="l">
              <a:lnSpc>
                <a:spcPct val="90000"/>
              </a:lnSpc>
              <a:spcBef>
                <a:spcPts val="500"/>
              </a:spcBef>
              <a:spcAft>
                <a:spcPts val="0"/>
              </a:spcAft>
              <a:buClr>
                <a:srgbClr val="8990A1"/>
              </a:buClr>
              <a:buSzPts val="2000"/>
              <a:buNone/>
              <a:defRPr sz="2000">
                <a:solidFill>
                  <a:srgbClr val="8990A1"/>
                </a:solidFill>
              </a:defRPr>
            </a:lvl2pPr>
            <a:lvl3pPr marL="1371600" lvl="2" indent="-228600" algn="l">
              <a:lnSpc>
                <a:spcPct val="90000"/>
              </a:lnSpc>
              <a:spcBef>
                <a:spcPts val="500"/>
              </a:spcBef>
              <a:spcAft>
                <a:spcPts val="0"/>
              </a:spcAft>
              <a:buClr>
                <a:srgbClr val="8990A1"/>
              </a:buClr>
              <a:buSzPts val="1800"/>
              <a:buNone/>
              <a:defRPr sz="1800">
                <a:solidFill>
                  <a:srgbClr val="8990A1"/>
                </a:solidFill>
              </a:defRPr>
            </a:lvl3pPr>
            <a:lvl4pPr marL="1828800" lvl="3" indent="-228600" algn="l">
              <a:lnSpc>
                <a:spcPct val="90000"/>
              </a:lnSpc>
              <a:spcBef>
                <a:spcPts val="500"/>
              </a:spcBef>
              <a:spcAft>
                <a:spcPts val="0"/>
              </a:spcAft>
              <a:buClr>
                <a:srgbClr val="8990A1"/>
              </a:buClr>
              <a:buSzPts val="1600"/>
              <a:buNone/>
              <a:defRPr sz="1600">
                <a:solidFill>
                  <a:srgbClr val="8990A1"/>
                </a:solidFill>
              </a:defRPr>
            </a:lvl4pPr>
            <a:lvl5pPr marL="2286000" lvl="4" indent="-228600" algn="l">
              <a:lnSpc>
                <a:spcPct val="90000"/>
              </a:lnSpc>
              <a:spcBef>
                <a:spcPts val="500"/>
              </a:spcBef>
              <a:spcAft>
                <a:spcPts val="0"/>
              </a:spcAft>
              <a:buClr>
                <a:srgbClr val="8990A1"/>
              </a:buClr>
              <a:buSzPts val="1600"/>
              <a:buNone/>
              <a:defRPr sz="1600">
                <a:solidFill>
                  <a:srgbClr val="8990A1"/>
                </a:solidFill>
              </a:defRPr>
            </a:lvl5pPr>
            <a:lvl6pPr marL="2743200" lvl="5" indent="-228600" algn="l">
              <a:lnSpc>
                <a:spcPct val="90000"/>
              </a:lnSpc>
              <a:spcBef>
                <a:spcPts val="500"/>
              </a:spcBef>
              <a:spcAft>
                <a:spcPts val="0"/>
              </a:spcAft>
              <a:buClr>
                <a:srgbClr val="8990A1"/>
              </a:buClr>
              <a:buSzPts val="1600"/>
              <a:buNone/>
              <a:defRPr sz="1600">
                <a:solidFill>
                  <a:srgbClr val="8990A1"/>
                </a:solidFill>
              </a:defRPr>
            </a:lvl6pPr>
            <a:lvl7pPr marL="3200400" lvl="6" indent="-228600" algn="l">
              <a:lnSpc>
                <a:spcPct val="90000"/>
              </a:lnSpc>
              <a:spcBef>
                <a:spcPts val="500"/>
              </a:spcBef>
              <a:spcAft>
                <a:spcPts val="0"/>
              </a:spcAft>
              <a:buClr>
                <a:srgbClr val="8990A1"/>
              </a:buClr>
              <a:buSzPts val="1600"/>
              <a:buNone/>
              <a:defRPr sz="1600">
                <a:solidFill>
                  <a:srgbClr val="8990A1"/>
                </a:solidFill>
              </a:defRPr>
            </a:lvl7pPr>
            <a:lvl8pPr marL="3657600" lvl="7" indent="-228600" algn="l">
              <a:lnSpc>
                <a:spcPct val="90000"/>
              </a:lnSpc>
              <a:spcBef>
                <a:spcPts val="500"/>
              </a:spcBef>
              <a:spcAft>
                <a:spcPts val="0"/>
              </a:spcAft>
              <a:buClr>
                <a:srgbClr val="8990A1"/>
              </a:buClr>
              <a:buSzPts val="1600"/>
              <a:buNone/>
              <a:defRPr sz="1600">
                <a:solidFill>
                  <a:srgbClr val="8990A1"/>
                </a:solidFill>
              </a:defRPr>
            </a:lvl8pPr>
            <a:lvl9pPr marL="4114800" lvl="8" indent="-228600" algn="l">
              <a:lnSpc>
                <a:spcPct val="90000"/>
              </a:lnSpc>
              <a:spcBef>
                <a:spcPts val="500"/>
              </a:spcBef>
              <a:spcAft>
                <a:spcPts val="0"/>
              </a:spcAft>
              <a:buClr>
                <a:srgbClr val="8990A1"/>
              </a:buClr>
              <a:buSzPts val="1600"/>
              <a:buNone/>
              <a:defRPr sz="1600">
                <a:solidFill>
                  <a:srgbClr val="8990A1"/>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37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73763"/>
              </a:buClr>
              <a:buSzPts val="1800"/>
              <a:buChar char="•"/>
              <a:defRPr/>
            </a:lvl1pPr>
            <a:lvl2pPr marL="914400" lvl="1" indent="-342900" algn="l">
              <a:lnSpc>
                <a:spcPct val="90000"/>
              </a:lnSpc>
              <a:spcBef>
                <a:spcPts val="500"/>
              </a:spcBef>
              <a:spcAft>
                <a:spcPts val="0"/>
              </a:spcAft>
              <a:buClr>
                <a:srgbClr val="073763"/>
              </a:buClr>
              <a:buSzPts val="1800"/>
              <a:buChar char="•"/>
              <a:defRPr/>
            </a:lvl2pPr>
            <a:lvl3pPr marL="1371600" lvl="2" indent="-342900" algn="l">
              <a:lnSpc>
                <a:spcPct val="90000"/>
              </a:lnSpc>
              <a:spcBef>
                <a:spcPts val="500"/>
              </a:spcBef>
              <a:spcAft>
                <a:spcPts val="0"/>
              </a:spcAft>
              <a:buClr>
                <a:srgbClr val="073763"/>
              </a:buClr>
              <a:buSzPts val="1800"/>
              <a:buChar char="•"/>
              <a:defRPr/>
            </a:lvl3pPr>
            <a:lvl4pPr marL="1828800" lvl="3" indent="-342900" algn="l">
              <a:lnSpc>
                <a:spcPct val="90000"/>
              </a:lnSpc>
              <a:spcBef>
                <a:spcPts val="500"/>
              </a:spcBef>
              <a:spcAft>
                <a:spcPts val="0"/>
              </a:spcAft>
              <a:buClr>
                <a:srgbClr val="073763"/>
              </a:buClr>
              <a:buSzPts val="1800"/>
              <a:buChar char="•"/>
              <a:defRPr/>
            </a:lvl4pPr>
            <a:lvl5pPr marL="2286000" lvl="4" indent="-342900" algn="l">
              <a:lnSpc>
                <a:spcPct val="90000"/>
              </a:lnSpc>
              <a:spcBef>
                <a:spcPts val="500"/>
              </a:spcBef>
              <a:spcAft>
                <a:spcPts val="0"/>
              </a:spcAft>
              <a:buClr>
                <a:srgbClr val="0737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73763"/>
              </a:buClr>
              <a:buSzPts val="1800"/>
              <a:buChar char="•"/>
              <a:defRPr/>
            </a:lvl1pPr>
            <a:lvl2pPr marL="914400" lvl="1" indent="-342900" algn="l">
              <a:lnSpc>
                <a:spcPct val="90000"/>
              </a:lnSpc>
              <a:spcBef>
                <a:spcPts val="500"/>
              </a:spcBef>
              <a:spcAft>
                <a:spcPts val="0"/>
              </a:spcAft>
              <a:buClr>
                <a:srgbClr val="073763"/>
              </a:buClr>
              <a:buSzPts val="1800"/>
              <a:buChar char="•"/>
              <a:defRPr/>
            </a:lvl2pPr>
            <a:lvl3pPr marL="1371600" lvl="2" indent="-342900" algn="l">
              <a:lnSpc>
                <a:spcPct val="90000"/>
              </a:lnSpc>
              <a:spcBef>
                <a:spcPts val="500"/>
              </a:spcBef>
              <a:spcAft>
                <a:spcPts val="0"/>
              </a:spcAft>
              <a:buClr>
                <a:srgbClr val="073763"/>
              </a:buClr>
              <a:buSzPts val="1800"/>
              <a:buChar char="•"/>
              <a:defRPr/>
            </a:lvl3pPr>
            <a:lvl4pPr marL="1828800" lvl="3" indent="-342900" algn="l">
              <a:lnSpc>
                <a:spcPct val="90000"/>
              </a:lnSpc>
              <a:spcBef>
                <a:spcPts val="500"/>
              </a:spcBef>
              <a:spcAft>
                <a:spcPts val="0"/>
              </a:spcAft>
              <a:buClr>
                <a:srgbClr val="073763"/>
              </a:buClr>
              <a:buSzPts val="1800"/>
              <a:buChar char="•"/>
              <a:defRPr/>
            </a:lvl4pPr>
            <a:lvl5pPr marL="2286000" lvl="4" indent="-342900" algn="l">
              <a:lnSpc>
                <a:spcPct val="90000"/>
              </a:lnSpc>
              <a:spcBef>
                <a:spcPts val="500"/>
              </a:spcBef>
              <a:spcAft>
                <a:spcPts val="0"/>
              </a:spcAft>
              <a:buClr>
                <a:srgbClr val="0737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37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7376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073763"/>
              </a:buClr>
              <a:buSzPts val="3200"/>
              <a:buChar char="•"/>
              <a:defRPr sz="3200"/>
            </a:lvl1pPr>
            <a:lvl2pPr marL="914400" lvl="1" indent="-406400" algn="l">
              <a:lnSpc>
                <a:spcPct val="90000"/>
              </a:lnSpc>
              <a:spcBef>
                <a:spcPts val="500"/>
              </a:spcBef>
              <a:spcAft>
                <a:spcPts val="0"/>
              </a:spcAft>
              <a:buClr>
                <a:srgbClr val="073763"/>
              </a:buClr>
              <a:buSzPts val="2800"/>
              <a:buChar char="•"/>
              <a:defRPr sz="2800"/>
            </a:lvl2pPr>
            <a:lvl3pPr marL="1371600" lvl="2" indent="-381000" algn="l">
              <a:lnSpc>
                <a:spcPct val="90000"/>
              </a:lnSpc>
              <a:spcBef>
                <a:spcPts val="500"/>
              </a:spcBef>
              <a:spcAft>
                <a:spcPts val="0"/>
              </a:spcAft>
              <a:buClr>
                <a:srgbClr val="073763"/>
              </a:buClr>
              <a:buSzPts val="2400"/>
              <a:buChar char="•"/>
              <a:defRPr sz="2400"/>
            </a:lvl3pPr>
            <a:lvl4pPr marL="1828800" lvl="3" indent="-355600" algn="l">
              <a:lnSpc>
                <a:spcPct val="90000"/>
              </a:lnSpc>
              <a:spcBef>
                <a:spcPts val="500"/>
              </a:spcBef>
              <a:spcAft>
                <a:spcPts val="0"/>
              </a:spcAft>
              <a:buClr>
                <a:srgbClr val="073763"/>
              </a:buClr>
              <a:buSzPts val="2000"/>
              <a:buChar char="•"/>
              <a:defRPr sz="2000"/>
            </a:lvl4pPr>
            <a:lvl5pPr marL="2286000" lvl="4" indent="-355600" algn="l">
              <a:lnSpc>
                <a:spcPct val="90000"/>
              </a:lnSpc>
              <a:spcBef>
                <a:spcPts val="500"/>
              </a:spcBef>
              <a:spcAft>
                <a:spcPts val="0"/>
              </a:spcAft>
              <a:buClr>
                <a:srgbClr val="073763"/>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73763"/>
              </a:buClr>
              <a:buSzPts val="1600"/>
              <a:buNone/>
              <a:defRPr sz="1600"/>
            </a:lvl1pPr>
            <a:lvl2pPr marL="914400" lvl="1" indent="-228600" algn="l">
              <a:lnSpc>
                <a:spcPct val="90000"/>
              </a:lnSpc>
              <a:spcBef>
                <a:spcPts val="500"/>
              </a:spcBef>
              <a:spcAft>
                <a:spcPts val="0"/>
              </a:spcAft>
              <a:buClr>
                <a:srgbClr val="073763"/>
              </a:buClr>
              <a:buSzPts val="1400"/>
              <a:buNone/>
              <a:defRPr sz="1400"/>
            </a:lvl2pPr>
            <a:lvl3pPr marL="1371600" lvl="2" indent="-228600" algn="l">
              <a:lnSpc>
                <a:spcPct val="90000"/>
              </a:lnSpc>
              <a:spcBef>
                <a:spcPts val="500"/>
              </a:spcBef>
              <a:spcAft>
                <a:spcPts val="0"/>
              </a:spcAft>
              <a:buClr>
                <a:srgbClr val="073763"/>
              </a:buClr>
              <a:buSzPts val="1200"/>
              <a:buNone/>
              <a:defRPr sz="1200"/>
            </a:lvl3pPr>
            <a:lvl4pPr marL="1828800" lvl="3" indent="-228600" algn="l">
              <a:lnSpc>
                <a:spcPct val="90000"/>
              </a:lnSpc>
              <a:spcBef>
                <a:spcPts val="500"/>
              </a:spcBef>
              <a:spcAft>
                <a:spcPts val="0"/>
              </a:spcAft>
              <a:buClr>
                <a:srgbClr val="073763"/>
              </a:buClr>
              <a:buSzPts val="1000"/>
              <a:buNone/>
              <a:defRPr sz="1000"/>
            </a:lvl4pPr>
            <a:lvl5pPr marL="2286000" lvl="4" indent="-228600" algn="l">
              <a:lnSpc>
                <a:spcPct val="90000"/>
              </a:lnSpc>
              <a:spcBef>
                <a:spcPts val="500"/>
              </a:spcBef>
              <a:spcAft>
                <a:spcPts val="0"/>
              </a:spcAft>
              <a:buClr>
                <a:srgbClr val="07376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7376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73763"/>
              </a:buClr>
              <a:buSzPts val="3200"/>
              <a:buFont typeface="Arial"/>
              <a:buNone/>
              <a:defRPr sz="3200" b="0" i="0" u="none" strike="noStrike" cap="none">
                <a:solidFill>
                  <a:srgbClr val="073763"/>
                </a:solidFill>
                <a:latin typeface="Calibri"/>
                <a:ea typeface="Calibri"/>
                <a:cs typeface="Calibri"/>
                <a:sym typeface="Calibri"/>
              </a:defRPr>
            </a:lvl1pPr>
            <a:lvl2pPr marR="0" lvl="1" algn="l" rtl="0">
              <a:lnSpc>
                <a:spcPct val="90000"/>
              </a:lnSpc>
              <a:spcBef>
                <a:spcPts val="500"/>
              </a:spcBef>
              <a:spcAft>
                <a:spcPts val="0"/>
              </a:spcAft>
              <a:buClr>
                <a:srgbClr val="073763"/>
              </a:buClr>
              <a:buSzPts val="2800"/>
              <a:buFont typeface="Arial"/>
              <a:buNone/>
              <a:defRPr sz="2800" b="0" i="0" u="none" strike="noStrike" cap="none">
                <a:solidFill>
                  <a:srgbClr val="073763"/>
                </a:solidFill>
                <a:latin typeface="Calibri"/>
                <a:ea typeface="Calibri"/>
                <a:cs typeface="Calibri"/>
                <a:sym typeface="Calibri"/>
              </a:defRPr>
            </a:lvl2pPr>
            <a:lvl3pPr marR="0" lvl="2" algn="l" rtl="0">
              <a:lnSpc>
                <a:spcPct val="90000"/>
              </a:lnSpc>
              <a:spcBef>
                <a:spcPts val="500"/>
              </a:spcBef>
              <a:spcAft>
                <a:spcPts val="0"/>
              </a:spcAft>
              <a:buClr>
                <a:srgbClr val="073763"/>
              </a:buClr>
              <a:buSzPts val="2400"/>
              <a:buFont typeface="Arial"/>
              <a:buNone/>
              <a:defRPr sz="2400" b="0" i="0" u="none" strike="noStrike" cap="none">
                <a:solidFill>
                  <a:srgbClr val="073763"/>
                </a:solidFill>
                <a:latin typeface="Calibri"/>
                <a:ea typeface="Calibri"/>
                <a:cs typeface="Calibri"/>
                <a:sym typeface="Calibri"/>
              </a:defRPr>
            </a:lvl3pPr>
            <a:lvl4pPr marR="0" lvl="3" algn="l" rtl="0">
              <a:lnSpc>
                <a:spcPct val="90000"/>
              </a:lnSpc>
              <a:spcBef>
                <a:spcPts val="500"/>
              </a:spcBef>
              <a:spcAft>
                <a:spcPts val="0"/>
              </a:spcAft>
              <a:buClr>
                <a:srgbClr val="073763"/>
              </a:buClr>
              <a:buSzPts val="2000"/>
              <a:buFont typeface="Arial"/>
              <a:buNone/>
              <a:defRPr sz="2000" b="0" i="0" u="none" strike="noStrike" cap="none">
                <a:solidFill>
                  <a:srgbClr val="073763"/>
                </a:solidFill>
                <a:latin typeface="Calibri"/>
                <a:ea typeface="Calibri"/>
                <a:cs typeface="Calibri"/>
                <a:sym typeface="Calibri"/>
              </a:defRPr>
            </a:lvl4pPr>
            <a:lvl5pPr marR="0" lvl="4" algn="l" rtl="0">
              <a:lnSpc>
                <a:spcPct val="90000"/>
              </a:lnSpc>
              <a:spcBef>
                <a:spcPts val="500"/>
              </a:spcBef>
              <a:spcAft>
                <a:spcPts val="0"/>
              </a:spcAft>
              <a:buClr>
                <a:srgbClr val="073763"/>
              </a:buClr>
              <a:buSzPts val="2000"/>
              <a:buFont typeface="Arial"/>
              <a:buNone/>
              <a:defRPr sz="2000" b="0" i="0" u="none" strike="noStrike" cap="none">
                <a:solidFill>
                  <a:srgbClr val="073763"/>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73763"/>
              </a:buClr>
              <a:buSzPts val="1600"/>
              <a:buNone/>
              <a:defRPr sz="1600"/>
            </a:lvl1pPr>
            <a:lvl2pPr marL="914400" lvl="1" indent="-228600" algn="l">
              <a:lnSpc>
                <a:spcPct val="90000"/>
              </a:lnSpc>
              <a:spcBef>
                <a:spcPts val="500"/>
              </a:spcBef>
              <a:spcAft>
                <a:spcPts val="0"/>
              </a:spcAft>
              <a:buClr>
                <a:srgbClr val="073763"/>
              </a:buClr>
              <a:buSzPts val="1400"/>
              <a:buNone/>
              <a:defRPr sz="1400"/>
            </a:lvl2pPr>
            <a:lvl3pPr marL="1371600" lvl="2" indent="-228600" algn="l">
              <a:lnSpc>
                <a:spcPct val="90000"/>
              </a:lnSpc>
              <a:spcBef>
                <a:spcPts val="500"/>
              </a:spcBef>
              <a:spcAft>
                <a:spcPts val="0"/>
              </a:spcAft>
              <a:buClr>
                <a:srgbClr val="073763"/>
              </a:buClr>
              <a:buSzPts val="1200"/>
              <a:buNone/>
              <a:defRPr sz="1200"/>
            </a:lvl3pPr>
            <a:lvl4pPr marL="1828800" lvl="3" indent="-228600" algn="l">
              <a:lnSpc>
                <a:spcPct val="90000"/>
              </a:lnSpc>
              <a:spcBef>
                <a:spcPts val="500"/>
              </a:spcBef>
              <a:spcAft>
                <a:spcPts val="0"/>
              </a:spcAft>
              <a:buClr>
                <a:srgbClr val="073763"/>
              </a:buClr>
              <a:buSzPts val="1000"/>
              <a:buNone/>
              <a:defRPr sz="1000"/>
            </a:lvl4pPr>
            <a:lvl5pPr marL="2286000" lvl="4" indent="-228600" algn="l">
              <a:lnSpc>
                <a:spcPct val="90000"/>
              </a:lnSpc>
              <a:spcBef>
                <a:spcPts val="500"/>
              </a:spcBef>
              <a:spcAft>
                <a:spcPts val="0"/>
              </a:spcAft>
              <a:buClr>
                <a:srgbClr val="073763"/>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737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073763"/>
              </a:buClr>
              <a:buSzPts val="1800"/>
              <a:buChar char="•"/>
              <a:defRPr/>
            </a:lvl1pPr>
            <a:lvl2pPr marL="914400" lvl="1" indent="-342900" algn="l">
              <a:lnSpc>
                <a:spcPct val="90000"/>
              </a:lnSpc>
              <a:spcBef>
                <a:spcPts val="500"/>
              </a:spcBef>
              <a:spcAft>
                <a:spcPts val="0"/>
              </a:spcAft>
              <a:buClr>
                <a:srgbClr val="073763"/>
              </a:buClr>
              <a:buSzPts val="1800"/>
              <a:buChar char="•"/>
              <a:defRPr/>
            </a:lvl2pPr>
            <a:lvl3pPr marL="1371600" lvl="2" indent="-342900" algn="l">
              <a:lnSpc>
                <a:spcPct val="90000"/>
              </a:lnSpc>
              <a:spcBef>
                <a:spcPts val="500"/>
              </a:spcBef>
              <a:spcAft>
                <a:spcPts val="0"/>
              </a:spcAft>
              <a:buClr>
                <a:srgbClr val="073763"/>
              </a:buClr>
              <a:buSzPts val="1800"/>
              <a:buChar char="•"/>
              <a:defRPr/>
            </a:lvl3pPr>
            <a:lvl4pPr marL="1828800" lvl="3" indent="-342900" algn="l">
              <a:lnSpc>
                <a:spcPct val="90000"/>
              </a:lnSpc>
              <a:spcBef>
                <a:spcPts val="500"/>
              </a:spcBef>
              <a:spcAft>
                <a:spcPts val="0"/>
              </a:spcAft>
              <a:buClr>
                <a:srgbClr val="073763"/>
              </a:buClr>
              <a:buSzPts val="1800"/>
              <a:buChar char="•"/>
              <a:defRPr/>
            </a:lvl4pPr>
            <a:lvl5pPr marL="2286000" lvl="4" indent="-342900" algn="l">
              <a:lnSpc>
                <a:spcPct val="90000"/>
              </a:lnSpc>
              <a:spcBef>
                <a:spcPts val="500"/>
              </a:spcBef>
              <a:spcAft>
                <a:spcPts val="0"/>
              </a:spcAft>
              <a:buClr>
                <a:srgbClr val="07376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25550C0-2E9D-48FD-9BEE-513F858FC8F4}"/>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10" name="Google Shape;10;p1"/>
          <p:cNvSpPr txBox="1">
            <a:spLocks noGrp="1"/>
          </p:cNvSpPr>
          <p:nvPr>
            <p:ph type="title"/>
          </p:nvPr>
        </p:nvSpPr>
        <p:spPr>
          <a:xfrm>
            <a:off x="3666226" y="888521"/>
            <a:ext cx="7687574" cy="80216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3763"/>
              </a:buClr>
              <a:buSzPts val="4400"/>
              <a:buFont typeface="Calibri"/>
              <a:buNone/>
              <a:defRPr sz="4400" b="0" i="0" u="none" strike="noStrike" cap="none">
                <a:solidFill>
                  <a:srgbClr val="07376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3763"/>
              </a:buClr>
              <a:buSzPts val="2800"/>
              <a:buFont typeface="Arial"/>
              <a:buChar char="•"/>
              <a:defRPr sz="2800" b="0" i="0" u="none" strike="noStrike" cap="none">
                <a:solidFill>
                  <a:srgbClr val="073763"/>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3763"/>
              </a:buClr>
              <a:buSzPts val="2400"/>
              <a:buFont typeface="Arial"/>
              <a:buChar char="•"/>
              <a:defRPr sz="2400" b="0" i="0" u="none" strike="noStrike" cap="none">
                <a:solidFill>
                  <a:srgbClr val="073763"/>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3763"/>
              </a:buClr>
              <a:buSzPts val="2000"/>
              <a:buFont typeface="Arial"/>
              <a:buChar char="•"/>
              <a:defRPr sz="2000" b="0" i="0" u="none" strike="noStrike" cap="none">
                <a:solidFill>
                  <a:srgbClr val="073763"/>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3763"/>
              </a:buClr>
              <a:buSzPts val="1800"/>
              <a:buFont typeface="Arial"/>
              <a:buChar char="•"/>
              <a:defRPr sz="1800" b="0" i="0" u="none" strike="noStrike" cap="none">
                <a:solidFill>
                  <a:srgbClr val="073763"/>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3763"/>
              </a:buClr>
              <a:buSzPts val="1800"/>
              <a:buFont typeface="Arial"/>
              <a:buChar char="•"/>
              <a:defRPr sz="1800" b="0" i="0" u="none" strike="noStrike" cap="none">
                <a:solidFill>
                  <a:srgbClr val="073763"/>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90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90A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90A1"/>
                </a:solidFill>
                <a:latin typeface="Calibri"/>
                <a:ea typeface="Calibri"/>
                <a:cs typeface="Calibri"/>
                <a:sym typeface="Calibri"/>
              </a:defRPr>
            </a:lvl1pPr>
            <a:lvl2pPr marL="0" marR="0" lvl="1" indent="0" algn="r" rtl="0">
              <a:spcBef>
                <a:spcPts val="0"/>
              </a:spcBef>
              <a:buNone/>
              <a:defRPr sz="1200" b="0" i="0" u="none" strike="noStrike" cap="none">
                <a:solidFill>
                  <a:srgbClr val="8990A1"/>
                </a:solidFill>
                <a:latin typeface="Calibri"/>
                <a:ea typeface="Calibri"/>
                <a:cs typeface="Calibri"/>
                <a:sym typeface="Calibri"/>
              </a:defRPr>
            </a:lvl2pPr>
            <a:lvl3pPr marL="0" marR="0" lvl="2" indent="0" algn="r" rtl="0">
              <a:spcBef>
                <a:spcPts val="0"/>
              </a:spcBef>
              <a:buNone/>
              <a:defRPr sz="1200" b="0" i="0" u="none" strike="noStrike" cap="none">
                <a:solidFill>
                  <a:srgbClr val="8990A1"/>
                </a:solidFill>
                <a:latin typeface="Calibri"/>
                <a:ea typeface="Calibri"/>
                <a:cs typeface="Calibri"/>
                <a:sym typeface="Calibri"/>
              </a:defRPr>
            </a:lvl3pPr>
            <a:lvl4pPr marL="0" marR="0" lvl="3" indent="0" algn="r" rtl="0">
              <a:spcBef>
                <a:spcPts val="0"/>
              </a:spcBef>
              <a:buNone/>
              <a:defRPr sz="1200" b="0" i="0" u="none" strike="noStrike" cap="none">
                <a:solidFill>
                  <a:srgbClr val="8990A1"/>
                </a:solidFill>
                <a:latin typeface="Calibri"/>
                <a:ea typeface="Calibri"/>
                <a:cs typeface="Calibri"/>
                <a:sym typeface="Calibri"/>
              </a:defRPr>
            </a:lvl4pPr>
            <a:lvl5pPr marL="0" marR="0" lvl="4" indent="0" algn="r" rtl="0">
              <a:spcBef>
                <a:spcPts val="0"/>
              </a:spcBef>
              <a:buNone/>
              <a:defRPr sz="1200" b="0" i="0" u="none" strike="noStrike" cap="none">
                <a:solidFill>
                  <a:srgbClr val="8990A1"/>
                </a:solidFill>
                <a:latin typeface="Calibri"/>
                <a:ea typeface="Calibri"/>
                <a:cs typeface="Calibri"/>
                <a:sym typeface="Calibri"/>
              </a:defRPr>
            </a:lvl5pPr>
            <a:lvl6pPr marL="0" marR="0" lvl="5" indent="0" algn="r" rtl="0">
              <a:spcBef>
                <a:spcPts val="0"/>
              </a:spcBef>
              <a:buNone/>
              <a:defRPr sz="1200" b="0" i="0" u="none" strike="noStrike" cap="none">
                <a:solidFill>
                  <a:srgbClr val="8990A1"/>
                </a:solidFill>
                <a:latin typeface="Calibri"/>
                <a:ea typeface="Calibri"/>
                <a:cs typeface="Calibri"/>
                <a:sym typeface="Calibri"/>
              </a:defRPr>
            </a:lvl6pPr>
            <a:lvl7pPr marL="0" marR="0" lvl="6" indent="0" algn="r" rtl="0">
              <a:spcBef>
                <a:spcPts val="0"/>
              </a:spcBef>
              <a:buNone/>
              <a:defRPr sz="1200" b="0" i="0" u="none" strike="noStrike" cap="none">
                <a:solidFill>
                  <a:srgbClr val="8990A1"/>
                </a:solidFill>
                <a:latin typeface="Calibri"/>
                <a:ea typeface="Calibri"/>
                <a:cs typeface="Calibri"/>
                <a:sym typeface="Calibri"/>
              </a:defRPr>
            </a:lvl7pPr>
            <a:lvl8pPr marL="0" marR="0" lvl="7" indent="0" algn="r" rtl="0">
              <a:spcBef>
                <a:spcPts val="0"/>
              </a:spcBef>
              <a:buNone/>
              <a:defRPr sz="1200" b="0" i="0" u="none" strike="noStrike" cap="none">
                <a:solidFill>
                  <a:srgbClr val="8990A1"/>
                </a:solidFill>
                <a:latin typeface="Calibri"/>
                <a:ea typeface="Calibri"/>
                <a:cs typeface="Calibri"/>
                <a:sym typeface="Calibri"/>
              </a:defRPr>
            </a:lvl8pPr>
            <a:lvl9pPr marL="0" marR="0" lvl="8" indent="0" algn="r" rtl="0">
              <a:spcBef>
                <a:spcPts val="0"/>
              </a:spcBef>
              <a:buNone/>
              <a:defRPr sz="1200" b="0" i="0" u="none" strike="noStrike" cap="none">
                <a:solidFill>
                  <a:srgbClr val="8990A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A4C6-09A1-4265-B52D-ECB4EDCA1029}" type="datetime1">
              <a:rPr lang="en-US" smtClean="0"/>
              <a:pPr/>
              <a:t>7/1/2021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Session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A75DD-2D4F-4D8F-9399-930DFEBEC1E6}" type="slidenum">
              <a:rPr lang="en-US" smtClean="0"/>
              <a:pPr/>
              <a:t>‹#›</a:t>
            </a:fld>
            <a:endParaRPr lang="en-US"/>
          </a:p>
        </p:txBody>
      </p:sp>
    </p:spTree>
    <p:extLst>
      <p:ext uri="{BB962C8B-B14F-4D97-AF65-F5344CB8AC3E}">
        <p14:creationId xmlns:p14="http://schemas.microsoft.com/office/powerpoint/2010/main" val="239016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2" name="Rectangle 1">
            <a:extLst>
              <a:ext uri="{FF2B5EF4-FFF2-40B4-BE49-F238E27FC236}">
                <a16:creationId xmlns:a16="http://schemas.microsoft.com/office/drawing/2014/main" id="{5F5E56E5-4CEF-4E0E-88CD-222FB62D53E2}"/>
              </a:ext>
            </a:extLst>
          </p:cNvPr>
          <p:cNvSpPr/>
          <p:nvPr/>
        </p:nvSpPr>
        <p:spPr>
          <a:xfrm>
            <a:off x="0" y="2264231"/>
            <a:ext cx="12192000" cy="666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3"/>
          <p:cNvSpPr txBox="1"/>
          <p:nvPr/>
        </p:nvSpPr>
        <p:spPr>
          <a:xfrm>
            <a:off x="3454000" y="918862"/>
            <a:ext cx="8713349" cy="164691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i="0" u="none" strike="noStrike" cap="none" dirty="0">
                <a:solidFill>
                  <a:srgbClr val="0D70B8"/>
                </a:solidFill>
                <a:latin typeface="Arial" panose="020B0604020202020204" pitchFamily="34" charset="0"/>
                <a:ea typeface="Calibri"/>
                <a:cs typeface="Arial" panose="020B0604020202020204" pitchFamily="34" charset="0"/>
                <a:sym typeface="Calibri"/>
              </a:rPr>
              <a:t>Introduction to the CUPA-HR Learning Framework</a:t>
            </a:r>
            <a:endParaRPr sz="4400" b="0" i="0" u="none" strike="noStrike" cap="none" dirty="0">
              <a:solidFill>
                <a:srgbClr val="0D70B8"/>
              </a:solidFill>
              <a:latin typeface="Arial" panose="020B0604020202020204" pitchFamily="34" charset="0"/>
              <a:ea typeface="Calibri"/>
              <a:cs typeface="Arial" panose="020B0604020202020204" pitchFamily="34" charset="0"/>
              <a:sym typeface="Calibri"/>
            </a:endParaRPr>
          </a:p>
        </p:txBody>
      </p:sp>
      <p:sp>
        <p:nvSpPr>
          <p:cNvPr id="90" name="Google Shape;90;p13"/>
          <p:cNvSpPr txBox="1"/>
          <p:nvPr/>
        </p:nvSpPr>
        <p:spPr>
          <a:xfrm>
            <a:off x="3454000" y="3927479"/>
            <a:ext cx="4740812" cy="18831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100"/>
              <a:buFont typeface="Calibri"/>
              <a:buNone/>
            </a:pPr>
            <a:r>
              <a:rPr lang="en-US" sz="3600" b="1" i="1" dirty="0">
                <a:solidFill>
                  <a:schemeClr val="bg2"/>
                </a:solidFill>
                <a:latin typeface="Arial" panose="020B0604020202020204" pitchFamily="34" charset="0"/>
                <a:ea typeface="Calibri"/>
                <a:cs typeface="Arial" panose="020B0604020202020204" pitchFamily="34" charset="0"/>
                <a:sym typeface="Calibri"/>
              </a:rPr>
              <a:t>Name</a:t>
            </a:r>
            <a:endParaRPr lang="en-US" sz="3600" b="1" i="1" u="none" strike="noStrike" cap="none" dirty="0">
              <a:solidFill>
                <a:schemeClr val="bg2"/>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2100"/>
              <a:buFont typeface="Calibri"/>
              <a:buNone/>
            </a:pPr>
            <a:r>
              <a:rPr lang="en-US" sz="3600" b="1" i="1" dirty="0">
                <a:solidFill>
                  <a:schemeClr val="bg2"/>
                </a:solidFill>
                <a:latin typeface="Arial" panose="020B0604020202020204" pitchFamily="34" charset="0"/>
                <a:ea typeface="Calibri"/>
                <a:cs typeface="Arial" panose="020B0604020202020204" pitchFamily="34" charset="0"/>
                <a:sym typeface="Calibri"/>
              </a:rPr>
              <a:t>Title</a:t>
            </a:r>
          </a:p>
          <a:p>
            <a:pPr marL="0" marR="0" lvl="0" indent="0" algn="ctr" rtl="0">
              <a:spcBef>
                <a:spcPts val="0"/>
              </a:spcBef>
              <a:spcAft>
                <a:spcPts val="0"/>
              </a:spcAft>
              <a:buClr>
                <a:schemeClr val="dk1"/>
              </a:buClr>
              <a:buSzPts val="2100"/>
              <a:buFont typeface="Calibri"/>
              <a:buNone/>
            </a:pPr>
            <a:r>
              <a:rPr lang="en-US" sz="3600" b="1" i="1" u="none" strike="noStrike" cap="none" dirty="0">
                <a:solidFill>
                  <a:schemeClr val="bg2"/>
                </a:solidFill>
                <a:latin typeface="Arial" panose="020B0604020202020204" pitchFamily="34" charset="0"/>
                <a:ea typeface="Calibri"/>
                <a:cs typeface="Arial" panose="020B0604020202020204" pitchFamily="34" charset="0"/>
                <a:sym typeface="Calibri"/>
              </a:rPr>
              <a:t>Institution</a:t>
            </a:r>
            <a:endParaRPr sz="3600" b="1" i="1" u="none" strike="noStrike" cap="none" dirty="0">
              <a:solidFill>
                <a:schemeClr val="bg2"/>
              </a:solidFill>
              <a:latin typeface="Arial" panose="020B0604020202020204" pitchFamily="34" charset="0"/>
              <a:ea typeface="Calibri"/>
              <a:cs typeface="Arial" panose="020B0604020202020204" pitchFamily="34" charset="0"/>
              <a:sym typeface="Calibri"/>
            </a:endParaRPr>
          </a:p>
          <a:p>
            <a:pPr marL="0" marR="0" lvl="0" indent="0" algn="ctr" rtl="0">
              <a:spcBef>
                <a:spcPts val="0"/>
              </a:spcBef>
              <a:spcAft>
                <a:spcPts val="0"/>
              </a:spcAft>
              <a:buClr>
                <a:schemeClr val="dk1"/>
              </a:buClr>
              <a:buSzPts val="4100"/>
              <a:buFont typeface="Calibri"/>
              <a:buNone/>
            </a:pPr>
            <a:endParaRPr sz="4100" b="1" i="0" u="none" strike="noStrike" cap="none" dirty="0">
              <a:solidFill>
                <a:schemeClr val="dk1"/>
              </a:solidFill>
              <a:highlight>
                <a:srgbClr val="F4CCCC"/>
              </a:highlight>
              <a:latin typeface="Calibri"/>
              <a:ea typeface="Calibri"/>
              <a:cs typeface="Calibri"/>
              <a:sym typeface="Calibri"/>
            </a:endParaRPr>
          </a:p>
        </p:txBody>
      </p:sp>
      <p:pic>
        <p:nvPicPr>
          <p:cNvPr id="91" name="Google Shape;91;p13"/>
          <p:cNvPicPr preferRelativeResize="0"/>
          <p:nvPr/>
        </p:nvPicPr>
        <p:blipFill rotWithShape="1">
          <a:blip r:embed="rId4">
            <a:alphaModFix/>
          </a:blip>
          <a:srcRect/>
          <a:stretch/>
        </p:blipFill>
        <p:spPr>
          <a:xfrm>
            <a:off x="7958206" y="2877414"/>
            <a:ext cx="4209143" cy="40598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Picture 4">
            <a:extLst>
              <a:ext uri="{FF2B5EF4-FFF2-40B4-BE49-F238E27FC236}">
                <a16:creationId xmlns:a16="http://schemas.microsoft.com/office/drawing/2014/main" id="{8AE0E816-D2A8-44D8-BC14-B9AF08BB345F}"/>
              </a:ext>
            </a:extLst>
          </p:cNvPr>
          <p:cNvPicPr>
            <a:picLocks noChangeAspect="1"/>
          </p:cNvPicPr>
          <p:nvPr/>
        </p:nvPicPr>
        <p:blipFill>
          <a:blip r:embed="rId3"/>
          <a:stretch>
            <a:fillRect/>
          </a:stretch>
        </p:blipFill>
        <p:spPr>
          <a:xfrm>
            <a:off x="690596" y="2078360"/>
            <a:ext cx="5630276" cy="1824182"/>
          </a:xfrm>
          <a:prstGeom prst="rect">
            <a:avLst/>
          </a:prstGeom>
        </p:spPr>
      </p:pic>
      <p:sp>
        <p:nvSpPr>
          <p:cNvPr id="130" name="Google Shape;130;p18"/>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dirty="0">
                <a:solidFill>
                  <a:schemeClr val="dk1"/>
                </a:solidFill>
                <a:latin typeface="Calibri"/>
                <a:ea typeface="Calibri"/>
                <a:cs typeface="Calibri"/>
                <a:sym typeface="Calibri"/>
              </a:rPr>
              <a:t>T</a:t>
            </a:r>
            <a:r>
              <a:rPr lang="en-US" sz="4400" b="1" i="0" u="none" strike="noStrike" cap="none" dirty="0">
                <a:solidFill>
                  <a:schemeClr val="dk1"/>
                </a:solidFill>
                <a:latin typeface="Calibri"/>
                <a:ea typeface="Calibri"/>
                <a:cs typeface="Calibri"/>
                <a:sym typeface="Calibri"/>
              </a:rPr>
              <a:t>he Framework Site: Exploring Competencies</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 name="Google Shape;99;p14">
            <a:extLst>
              <a:ext uri="{FF2B5EF4-FFF2-40B4-BE49-F238E27FC236}">
                <a16:creationId xmlns:a16="http://schemas.microsoft.com/office/drawing/2014/main" id="{F8F87D22-0A24-4094-ADF7-5ACDA0272AE8}"/>
              </a:ext>
            </a:extLst>
          </p:cNvPr>
          <p:cNvSpPr txBox="1">
            <a:spLocks/>
          </p:cNvSpPr>
          <p:nvPr/>
        </p:nvSpPr>
        <p:spPr>
          <a:xfrm>
            <a:off x="7231132" y="1863079"/>
            <a:ext cx="5133976" cy="3484269"/>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Understand and define a competency</a:t>
            </a:r>
          </a:p>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Assess competency proficiency </a:t>
            </a:r>
          </a:p>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Build or improve upon competency </a:t>
            </a:r>
          </a:p>
        </p:txBody>
      </p:sp>
      <p:cxnSp>
        <p:nvCxnSpPr>
          <p:cNvPr id="9" name="Straight Arrow Connector 8">
            <a:extLst>
              <a:ext uri="{FF2B5EF4-FFF2-40B4-BE49-F238E27FC236}">
                <a16:creationId xmlns:a16="http://schemas.microsoft.com/office/drawing/2014/main" id="{E01E3C64-6F67-4D88-ABF9-D42643015FA1}"/>
              </a:ext>
            </a:extLst>
          </p:cNvPr>
          <p:cNvCxnSpPr>
            <a:cxnSpLocks/>
          </p:cNvCxnSpPr>
          <p:nvPr/>
        </p:nvCxnSpPr>
        <p:spPr>
          <a:xfrm>
            <a:off x="6320872" y="3274529"/>
            <a:ext cx="861806" cy="0"/>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FF9705-8A4A-4A4B-8C8A-BB5C1F0726B7}"/>
              </a:ext>
            </a:extLst>
          </p:cNvPr>
          <p:cNvCxnSpPr>
            <a:cxnSpLocks/>
          </p:cNvCxnSpPr>
          <p:nvPr/>
        </p:nvCxnSpPr>
        <p:spPr>
          <a:xfrm>
            <a:off x="6320872" y="3679148"/>
            <a:ext cx="942975" cy="304799"/>
          </a:xfrm>
          <a:prstGeom prst="straightConnector1">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50292DAD-4E80-4A77-A827-DAF3E3C48B2A}"/>
              </a:ext>
            </a:extLst>
          </p:cNvPr>
          <p:cNvCxnSpPr>
            <a:cxnSpLocks/>
          </p:cNvCxnSpPr>
          <p:nvPr/>
        </p:nvCxnSpPr>
        <p:spPr>
          <a:xfrm flipV="1">
            <a:off x="6369326" y="2409825"/>
            <a:ext cx="880856" cy="460086"/>
          </a:xfrm>
          <a:prstGeom prst="bentConnector3">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092720B-EA9C-4AAA-A107-CF2589322423}"/>
              </a:ext>
            </a:extLst>
          </p:cNvPr>
          <p:cNvCxnSpPr>
            <a:cxnSpLocks/>
          </p:cNvCxnSpPr>
          <p:nvPr/>
        </p:nvCxnSpPr>
        <p:spPr>
          <a:xfrm flipV="1">
            <a:off x="6368290" y="2415835"/>
            <a:ext cx="861806" cy="122383"/>
          </a:xfrm>
          <a:prstGeom prst="bentConnector3">
            <a:avLst>
              <a:gd name="adj1" fmla="val 50000"/>
            </a:avLst>
          </a:prstGeom>
          <a:ln w="57150">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941223"/>
      </p:ext>
    </p:extLst>
  </p:cSld>
  <p:clrMapOvr>
    <a:masterClrMapping/>
  </p:clrMapOvr>
  <p:timing>
    <p:tnLst>
      <p:par>
        <p:cTn id="1" dur="indefinite" restart="never" nodeType="tmRoot">
          <p:childTnLst>
            <p:par>
              <p:cTn id="2"/>
            </p:par>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3"/>
          <p:cNvPicPr preferRelativeResize="0"/>
          <p:nvPr/>
        </p:nvPicPr>
        <p:blipFill rotWithShape="1">
          <a:blip r:embed="rId3">
            <a:alphaModFix/>
          </a:blip>
          <a:srcRect/>
          <a:stretch/>
        </p:blipFill>
        <p:spPr>
          <a:xfrm>
            <a:off x="5017225" y="-128186"/>
            <a:ext cx="6777177" cy="6777177"/>
          </a:xfrm>
          <a:prstGeom prst="rect">
            <a:avLst/>
          </a:prstGeom>
          <a:noFill/>
          <a:ln>
            <a:noFill/>
          </a:ln>
        </p:spPr>
      </p:pic>
      <p:pic>
        <p:nvPicPr>
          <p:cNvPr id="186" name="Google Shape;186;p23"/>
          <p:cNvPicPr preferRelativeResize="0"/>
          <p:nvPr/>
        </p:nvPicPr>
        <p:blipFill rotWithShape="1">
          <a:blip r:embed="rId4">
            <a:alphaModFix/>
          </a:blip>
          <a:srcRect/>
          <a:stretch/>
        </p:blipFill>
        <p:spPr>
          <a:xfrm>
            <a:off x="985837" y="1023381"/>
            <a:ext cx="3228975" cy="1362627"/>
          </a:xfrm>
          <a:prstGeom prst="rect">
            <a:avLst/>
          </a:prstGeom>
          <a:noFill/>
          <a:ln>
            <a:noFill/>
          </a:ln>
        </p:spPr>
      </p:pic>
      <p:sp>
        <p:nvSpPr>
          <p:cNvPr id="5" name="Google Shape;123;p17">
            <a:extLst>
              <a:ext uri="{FF2B5EF4-FFF2-40B4-BE49-F238E27FC236}">
                <a16:creationId xmlns:a16="http://schemas.microsoft.com/office/drawing/2014/main" id="{CD662E3C-94D1-4781-99AF-86DB1172120F}"/>
              </a:ext>
            </a:extLst>
          </p:cNvPr>
          <p:cNvSpPr txBox="1"/>
          <p:nvPr/>
        </p:nvSpPr>
        <p:spPr>
          <a:xfrm>
            <a:off x="985837" y="2886943"/>
            <a:ext cx="4500563"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100"/>
              <a:buFont typeface="Calibri"/>
              <a:buNone/>
            </a:pPr>
            <a:r>
              <a:rPr lang="en-US" sz="4000" b="1" i="0" u="none" strike="noStrike" cap="none" dirty="0">
                <a:solidFill>
                  <a:schemeClr val="dk1"/>
                </a:solidFill>
                <a:latin typeface="Arial" panose="020B0604020202020204" pitchFamily="34" charset="0"/>
                <a:ea typeface="Calibri"/>
                <a:cs typeface="Arial" panose="020B0604020202020204" pitchFamily="34" charset="0"/>
                <a:sym typeface="Calibri"/>
              </a:rPr>
              <a:t>LEARNING FRAMEWORK: </a:t>
            </a:r>
            <a:r>
              <a:rPr lang="en-US" sz="3600" b="1" dirty="0">
                <a:solidFill>
                  <a:schemeClr val="dk1"/>
                </a:solidFill>
                <a:latin typeface="Arial" panose="020B0604020202020204" pitchFamily="34" charset="0"/>
                <a:ea typeface="Calibri"/>
                <a:cs typeface="Arial" panose="020B0604020202020204" pitchFamily="34" charset="0"/>
                <a:sym typeface="Calibri"/>
              </a:rPr>
              <a:t>W</a:t>
            </a:r>
            <a:r>
              <a:rPr lang="en-US" sz="3600" b="1" i="0" u="none" strike="noStrike" cap="none" dirty="0">
                <a:solidFill>
                  <a:schemeClr val="dk1"/>
                </a:solidFill>
                <a:latin typeface="Arial" panose="020B0604020202020204" pitchFamily="34" charset="0"/>
                <a:ea typeface="Calibri"/>
                <a:cs typeface="Arial" panose="020B0604020202020204" pitchFamily="34" charset="0"/>
                <a:sym typeface="Calibri"/>
              </a:rPr>
              <a:t>ays to Use It</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4"/>
          <p:cNvPicPr preferRelativeResize="0"/>
          <p:nvPr/>
        </p:nvPicPr>
        <p:blipFill rotWithShape="1">
          <a:blip r:embed="rId3">
            <a:alphaModFix/>
          </a:blip>
          <a:srcRect/>
          <a:stretch/>
        </p:blipFill>
        <p:spPr>
          <a:xfrm>
            <a:off x="4862287" y="558500"/>
            <a:ext cx="4195410" cy="5219871"/>
          </a:xfrm>
          <a:prstGeom prst="rect">
            <a:avLst/>
          </a:prstGeom>
          <a:ln>
            <a:noFill/>
          </a:ln>
          <a:effectLst>
            <a:outerShdw blurRad="292100" dist="139700" dir="2700000" algn="tl" rotWithShape="0">
              <a:srgbClr val="333333">
                <a:alpha val="65000"/>
              </a:srgbClr>
            </a:outerShdw>
          </a:effectLst>
        </p:spPr>
      </p:pic>
      <p:sp>
        <p:nvSpPr>
          <p:cNvPr id="193" name="Google Shape;193;p24"/>
          <p:cNvSpPr txBox="1"/>
          <p:nvPr/>
        </p:nvSpPr>
        <p:spPr>
          <a:xfrm>
            <a:off x="1595400" y="2156560"/>
            <a:ext cx="4500600" cy="16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5000"/>
              <a:buFont typeface="Calibri"/>
              <a:buNone/>
            </a:pPr>
            <a: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t>Individual Planning</a:t>
            </a:r>
            <a:endParaRPr sz="4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194" name="Google Shape;194;p24"/>
          <p:cNvPicPr preferRelativeResize="0"/>
          <p:nvPr/>
        </p:nvPicPr>
        <p:blipFill rotWithShape="1">
          <a:blip r:embed="rId4">
            <a:alphaModFix/>
          </a:blip>
          <a:srcRect/>
          <a:stretch/>
        </p:blipFill>
        <p:spPr>
          <a:xfrm>
            <a:off x="8045098" y="2787047"/>
            <a:ext cx="3802739" cy="38027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1" name="Google Shape;201;p25"/>
          <p:cNvPicPr preferRelativeResize="0"/>
          <p:nvPr/>
        </p:nvPicPr>
        <p:blipFill rotWithShape="1">
          <a:blip r:embed="rId3">
            <a:alphaModFix/>
          </a:blip>
          <a:srcRect/>
          <a:stretch/>
        </p:blipFill>
        <p:spPr>
          <a:xfrm>
            <a:off x="4638638" y="689131"/>
            <a:ext cx="4067917" cy="4884355"/>
          </a:xfrm>
          <a:prstGeom prst="rect">
            <a:avLst/>
          </a:prstGeom>
          <a:ln>
            <a:noFill/>
          </a:ln>
          <a:effectLst>
            <a:outerShdw blurRad="292100" dist="139700" dir="2700000" algn="tl" rotWithShape="0">
              <a:srgbClr val="333333">
                <a:alpha val="65000"/>
              </a:srgbClr>
            </a:outerShdw>
          </a:effectLst>
        </p:spPr>
      </p:pic>
      <p:pic>
        <p:nvPicPr>
          <p:cNvPr id="202" name="Google Shape;202;p25"/>
          <p:cNvPicPr preferRelativeResize="0"/>
          <p:nvPr/>
        </p:nvPicPr>
        <p:blipFill rotWithShape="1">
          <a:blip r:embed="rId4">
            <a:alphaModFix/>
          </a:blip>
          <a:srcRect/>
          <a:stretch/>
        </p:blipFill>
        <p:spPr>
          <a:xfrm>
            <a:off x="7514370" y="2717868"/>
            <a:ext cx="3802740" cy="3802740"/>
          </a:xfrm>
          <a:prstGeom prst="rect">
            <a:avLst/>
          </a:prstGeom>
          <a:noFill/>
          <a:ln>
            <a:noFill/>
          </a:ln>
        </p:spPr>
      </p:pic>
      <p:sp>
        <p:nvSpPr>
          <p:cNvPr id="5" name="Google Shape;193;p24">
            <a:extLst>
              <a:ext uri="{FF2B5EF4-FFF2-40B4-BE49-F238E27FC236}">
                <a16:creationId xmlns:a16="http://schemas.microsoft.com/office/drawing/2014/main" id="{A293B2BA-AF96-4EA6-8EF0-3BE8A041C8C8}"/>
              </a:ext>
            </a:extLst>
          </p:cNvPr>
          <p:cNvSpPr txBox="1"/>
          <p:nvPr/>
        </p:nvSpPr>
        <p:spPr>
          <a:xfrm>
            <a:off x="1595400" y="2156560"/>
            <a:ext cx="4500600" cy="16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5000"/>
              <a:buFont typeface="Calibri"/>
              <a:buNone/>
            </a:pPr>
            <a: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t>Team </a:t>
            </a:r>
            <a:b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br>
            <a: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t>Planning</a:t>
            </a:r>
            <a:endParaRPr sz="4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6"/>
          <p:cNvPicPr preferRelativeResize="0"/>
          <p:nvPr/>
        </p:nvPicPr>
        <p:blipFill rotWithShape="1">
          <a:blip r:embed="rId3">
            <a:alphaModFix/>
          </a:blip>
          <a:srcRect/>
          <a:stretch/>
        </p:blipFill>
        <p:spPr>
          <a:xfrm>
            <a:off x="5368593" y="608248"/>
            <a:ext cx="5474749" cy="3895960"/>
          </a:xfrm>
          <a:prstGeom prst="rect">
            <a:avLst/>
          </a:prstGeom>
          <a:ln>
            <a:noFill/>
          </a:ln>
          <a:effectLst>
            <a:outerShdw blurRad="292100" dist="139700" dir="2700000" algn="tl" rotWithShape="0">
              <a:srgbClr val="333333">
                <a:alpha val="65000"/>
              </a:srgbClr>
            </a:outerShdw>
          </a:effectLst>
        </p:spPr>
      </p:pic>
      <p:pic>
        <p:nvPicPr>
          <p:cNvPr id="209" name="Google Shape;209;p26"/>
          <p:cNvPicPr preferRelativeResize="0"/>
          <p:nvPr/>
        </p:nvPicPr>
        <p:blipFill rotWithShape="1">
          <a:blip r:embed="rId4">
            <a:alphaModFix/>
          </a:blip>
          <a:srcRect/>
          <a:stretch/>
        </p:blipFill>
        <p:spPr>
          <a:xfrm>
            <a:off x="8142879" y="2649133"/>
            <a:ext cx="3802740" cy="3802740"/>
          </a:xfrm>
          <a:prstGeom prst="rect">
            <a:avLst/>
          </a:prstGeom>
          <a:noFill/>
          <a:ln>
            <a:noFill/>
          </a:ln>
        </p:spPr>
      </p:pic>
      <p:sp>
        <p:nvSpPr>
          <p:cNvPr id="5" name="Google Shape;193;p24">
            <a:extLst>
              <a:ext uri="{FF2B5EF4-FFF2-40B4-BE49-F238E27FC236}">
                <a16:creationId xmlns:a16="http://schemas.microsoft.com/office/drawing/2014/main" id="{77264F24-9B43-4B02-A1CF-C899811611B8}"/>
              </a:ext>
            </a:extLst>
          </p:cNvPr>
          <p:cNvSpPr txBox="1"/>
          <p:nvPr/>
        </p:nvSpPr>
        <p:spPr>
          <a:xfrm>
            <a:off x="1348657" y="2229131"/>
            <a:ext cx="4500600" cy="1631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5000"/>
              <a:buFont typeface="Calibri"/>
              <a:buNone/>
            </a:pPr>
            <a:r>
              <a:rPr lang="en-US" sz="4400" b="1" i="0" u="none" strike="noStrike" cap="none" dirty="0">
                <a:solidFill>
                  <a:schemeClr val="dk1"/>
                </a:solidFill>
                <a:latin typeface="Arial" panose="020B0604020202020204" pitchFamily="34" charset="0"/>
                <a:ea typeface="Calibri"/>
                <a:cs typeface="Arial" panose="020B0604020202020204" pitchFamily="34" charset="0"/>
                <a:sym typeface="Calibri"/>
              </a:rPr>
              <a:t>Leader Development</a:t>
            </a:r>
            <a:endParaRPr sz="4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4"/>
          <p:cNvSpPr txBox="1">
            <a:spLocks noGrp="1"/>
          </p:cNvSpPr>
          <p:nvPr>
            <p:ph type="title"/>
          </p:nvPr>
        </p:nvSpPr>
        <p:spPr>
          <a:xfrm>
            <a:off x="909918" y="96576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73763"/>
              </a:buClr>
              <a:buSzPts val="7200"/>
              <a:buFont typeface="Calibri"/>
              <a:buNone/>
            </a:pPr>
            <a:r>
              <a:rPr lang="en-US" b="1" dirty="0">
                <a:solidFill>
                  <a:srgbClr val="0D70B8"/>
                </a:solidFill>
                <a:latin typeface="Arial" panose="020B0604020202020204" pitchFamily="34" charset="0"/>
                <a:cs typeface="Arial" panose="020B0604020202020204" pitchFamily="34" charset="0"/>
              </a:rPr>
              <a:t>Thank You!</a:t>
            </a:r>
            <a:endParaRPr b="1" dirty="0">
              <a:solidFill>
                <a:srgbClr val="0D70B8"/>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509E8AD0-5E2C-4417-B0B2-3BC7C4B79663}"/>
              </a:ext>
            </a:extLst>
          </p:cNvPr>
          <p:cNvSpPr>
            <a:spLocks noGrp="1"/>
          </p:cNvSpPr>
          <p:nvPr>
            <p:ph type="body" idx="1"/>
          </p:nvPr>
        </p:nvSpPr>
        <p:spPr>
          <a:xfrm>
            <a:off x="4490976" y="3298785"/>
            <a:ext cx="6862823" cy="2878178"/>
          </a:xfrm>
        </p:spPr>
        <p:txBody>
          <a:bodyPr/>
          <a:lstStyle/>
          <a:p>
            <a:pPr marL="114300" indent="0">
              <a:buNone/>
            </a:pPr>
            <a:r>
              <a:rPr lang="en-US" i="1" dirty="0"/>
              <a:t>Name</a:t>
            </a:r>
          </a:p>
          <a:p>
            <a:pPr marL="114300" indent="0">
              <a:buNone/>
            </a:pPr>
            <a:r>
              <a:rPr lang="en-US" i="1" dirty="0"/>
              <a:t>Email address</a:t>
            </a:r>
          </a:p>
          <a:p>
            <a:pPr marL="11430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453486" y="271311"/>
            <a:ext cx="4333393"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32B8B"/>
              </a:buClr>
              <a:buSzPts val="4000"/>
              <a:buFont typeface="Arial"/>
              <a:buNone/>
            </a:pPr>
            <a:r>
              <a:rPr lang="en-US" dirty="0">
                <a:latin typeface="Arial" panose="020B0604020202020204" pitchFamily="34" charset="0"/>
                <a:cs typeface="Arial" panose="020B0604020202020204" pitchFamily="34" charset="0"/>
              </a:rPr>
              <a:t>Agenda</a:t>
            </a:r>
            <a:endParaRPr dirty="0">
              <a:latin typeface="Arial" panose="020B0604020202020204" pitchFamily="34" charset="0"/>
              <a:cs typeface="Arial" panose="020B0604020202020204" pitchFamily="34" charset="0"/>
            </a:endParaRPr>
          </a:p>
        </p:txBody>
      </p:sp>
      <p:cxnSp>
        <p:nvCxnSpPr>
          <p:cNvPr id="98" name="Google Shape;98;p14"/>
          <p:cNvCxnSpPr/>
          <p:nvPr/>
        </p:nvCxnSpPr>
        <p:spPr>
          <a:xfrm>
            <a:off x="1214878" y="1414311"/>
            <a:ext cx="4572000" cy="0"/>
          </a:xfrm>
          <a:prstGeom prst="straightConnector1">
            <a:avLst/>
          </a:prstGeom>
          <a:noFill/>
          <a:ln w="19050" cap="sq" cmpd="sng">
            <a:solidFill>
              <a:schemeClr val="dk1"/>
            </a:solidFill>
            <a:prstDash val="solid"/>
            <a:miter lim="800000"/>
            <a:headEnd type="none" w="sm" len="sm"/>
            <a:tailEnd type="none" w="sm" len="sm"/>
          </a:ln>
        </p:spPr>
      </p:cxnSp>
      <p:sp>
        <p:nvSpPr>
          <p:cNvPr id="99" name="Google Shape;99;p14"/>
          <p:cNvSpPr txBox="1">
            <a:spLocks noGrp="1"/>
          </p:cNvSpPr>
          <p:nvPr>
            <p:ph idx="1"/>
          </p:nvPr>
        </p:nvSpPr>
        <p:spPr>
          <a:xfrm>
            <a:off x="1453486" y="1782476"/>
            <a:ext cx="10738514" cy="3661214"/>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1E4E79"/>
              </a:buClr>
              <a:buSzPts val="2600"/>
              <a:buChar char="•"/>
            </a:pPr>
            <a:r>
              <a:rPr lang="en-US" sz="2800" dirty="0">
                <a:latin typeface="Arial" panose="020B0604020202020204" pitchFamily="34" charset="0"/>
                <a:cs typeface="Arial" panose="020B0604020202020204" pitchFamily="34" charset="0"/>
              </a:rPr>
              <a:t>Introduction to the Framework</a:t>
            </a:r>
          </a:p>
          <a:p>
            <a:pPr marL="228600" lvl="0" indent="-228600" algn="l" rtl="0">
              <a:lnSpc>
                <a:spcPct val="150000"/>
              </a:lnSpc>
              <a:spcBef>
                <a:spcPts val="1000"/>
              </a:spcBef>
              <a:spcAft>
                <a:spcPts val="0"/>
              </a:spcAft>
              <a:buClr>
                <a:srgbClr val="1E4E79"/>
              </a:buClr>
              <a:buSzPts val="2600"/>
              <a:buChar char="•"/>
            </a:pPr>
            <a:r>
              <a:rPr lang="en-US" sz="2800" dirty="0">
                <a:latin typeface="Arial" panose="020B0604020202020204" pitchFamily="34" charset="0"/>
                <a:cs typeface="Arial" panose="020B0604020202020204" pitchFamily="34" charset="0"/>
              </a:rPr>
              <a:t>The Framework Site</a:t>
            </a:r>
          </a:p>
          <a:p>
            <a:pPr marL="228600" lvl="0" indent="-228600" algn="l" rtl="0">
              <a:lnSpc>
                <a:spcPct val="150000"/>
              </a:lnSpc>
              <a:spcBef>
                <a:spcPts val="1000"/>
              </a:spcBef>
              <a:spcAft>
                <a:spcPts val="0"/>
              </a:spcAft>
              <a:buClr>
                <a:srgbClr val="1E4E79"/>
              </a:buClr>
              <a:buSzPts val="2600"/>
              <a:buChar char="•"/>
            </a:pPr>
            <a:r>
              <a:rPr lang="en-US" sz="2800" dirty="0">
                <a:latin typeface="Arial" panose="020B0604020202020204" pitchFamily="34" charset="0"/>
                <a:cs typeface="Arial" panose="020B0604020202020204" pitchFamily="34" charset="0"/>
              </a:rPr>
              <a:t>Examples for Use</a:t>
            </a:r>
            <a:endParaRPr sz="2800" dirty="0">
              <a:latin typeface="Arial" panose="020B0604020202020204" pitchFamily="34" charset="0"/>
              <a:cs typeface="Arial" panose="020B0604020202020204" pitchFamily="34" charset="0"/>
            </a:endParaRPr>
          </a:p>
          <a:p>
            <a:pPr marL="228600" lvl="0" indent="-228600" algn="l" rtl="0">
              <a:lnSpc>
                <a:spcPct val="150000"/>
              </a:lnSpc>
              <a:spcBef>
                <a:spcPts val="1000"/>
              </a:spcBef>
              <a:spcAft>
                <a:spcPts val="0"/>
              </a:spcAft>
              <a:buClr>
                <a:srgbClr val="1E4E79"/>
              </a:buClr>
              <a:buSzPts val="2600"/>
              <a:buChar char="•"/>
            </a:pPr>
            <a:r>
              <a:rPr lang="en-US" sz="2800" dirty="0">
                <a:latin typeface="Arial" panose="020B0604020202020204" pitchFamily="34" charset="0"/>
                <a:cs typeface="Arial" panose="020B0604020202020204" pitchFamily="34" charset="0"/>
              </a:rPr>
              <a:t>Association Updates</a:t>
            </a:r>
            <a:endParaRPr sz="2800" dirty="0">
              <a:latin typeface="Arial" panose="020B0604020202020204" pitchFamily="34" charset="0"/>
              <a:cs typeface="Arial" panose="020B0604020202020204" pitchFamily="34" charset="0"/>
            </a:endParaRPr>
          </a:p>
          <a:p>
            <a:pPr marL="228600" lvl="0" indent="-114300" algn="l" rtl="0">
              <a:lnSpc>
                <a:spcPct val="150000"/>
              </a:lnSpc>
              <a:spcBef>
                <a:spcPts val="1000"/>
              </a:spcBef>
              <a:spcAft>
                <a:spcPts val="0"/>
              </a:spcAft>
              <a:buClr>
                <a:srgbClr val="1E4E79"/>
              </a:buClr>
              <a:buSzPts val="1800"/>
              <a:buNone/>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0" name="Google Shape;99;p14">
            <a:extLst>
              <a:ext uri="{FF2B5EF4-FFF2-40B4-BE49-F238E27FC236}">
                <a16:creationId xmlns:a16="http://schemas.microsoft.com/office/drawing/2014/main" id="{310D2B29-DCC5-4AB9-A3E5-8A6EC9D83BF0}"/>
              </a:ext>
            </a:extLst>
          </p:cNvPr>
          <p:cNvSpPr txBox="1">
            <a:spLocks/>
          </p:cNvSpPr>
          <p:nvPr/>
        </p:nvSpPr>
        <p:spPr>
          <a:xfrm>
            <a:off x="6359857" y="2012101"/>
            <a:ext cx="6241576" cy="3554733"/>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1000"/>
              </a:spcBef>
              <a:buClr>
                <a:srgbClr val="1E4E79"/>
              </a:buClr>
              <a:buSzPts val="2600"/>
            </a:pPr>
            <a:r>
              <a:rPr lang="en-US" dirty="0">
                <a:latin typeface="Arial" panose="020B0604020202020204" pitchFamily="34" charset="0"/>
                <a:cs typeface="Arial" panose="020B0604020202020204" pitchFamily="34" charset="0"/>
              </a:rPr>
              <a:t>A tool for assessment</a:t>
            </a:r>
          </a:p>
          <a:p>
            <a:pPr>
              <a:lnSpc>
                <a:spcPct val="150000"/>
              </a:lnSpc>
              <a:spcBef>
                <a:spcPts val="1000"/>
              </a:spcBef>
              <a:buClr>
                <a:srgbClr val="1E4E79"/>
              </a:buClr>
              <a:buSzPts val="2600"/>
            </a:pPr>
            <a:r>
              <a:rPr lang="en-US" dirty="0">
                <a:latin typeface="Arial" panose="020B0604020202020204" pitchFamily="34" charset="0"/>
                <a:cs typeface="Arial" panose="020B0604020202020204" pitchFamily="34" charset="0"/>
              </a:rPr>
              <a:t>A guide for development</a:t>
            </a:r>
          </a:p>
          <a:p>
            <a:pPr>
              <a:lnSpc>
                <a:spcPct val="150000"/>
              </a:lnSpc>
              <a:spcBef>
                <a:spcPts val="1000"/>
              </a:spcBef>
              <a:buClr>
                <a:srgbClr val="1E4E79"/>
              </a:buClr>
              <a:buSzPts val="2600"/>
            </a:pPr>
            <a:r>
              <a:rPr lang="en-US" dirty="0">
                <a:latin typeface="Arial" panose="020B0604020202020204" pitchFamily="34" charset="0"/>
                <a:cs typeface="Arial" panose="020B0604020202020204" pitchFamily="34" charset="0"/>
              </a:rPr>
              <a:t>A foundation for success</a:t>
            </a:r>
          </a:p>
        </p:txBody>
      </p:sp>
      <p:sp>
        <p:nvSpPr>
          <p:cNvPr id="12" name="Google Shape;130;p18">
            <a:extLst>
              <a:ext uri="{FF2B5EF4-FFF2-40B4-BE49-F238E27FC236}">
                <a16:creationId xmlns:a16="http://schemas.microsoft.com/office/drawing/2014/main" id="{254AF0C7-B727-47E3-B99A-CAEFB71ECB65}"/>
              </a:ext>
            </a:extLst>
          </p:cNvPr>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i="0" u="none" strike="noStrike" cap="none" dirty="0">
                <a:solidFill>
                  <a:schemeClr val="dk1"/>
                </a:solidFill>
                <a:latin typeface="Calibri"/>
                <a:ea typeface="Calibri"/>
                <a:cs typeface="Calibri"/>
                <a:sym typeface="Calibri"/>
              </a:rPr>
              <a:t>Introduction to the Framework: What is it?</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2" name="Picture 1">
            <a:extLst>
              <a:ext uri="{FF2B5EF4-FFF2-40B4-BE49-F238E27FC236}">
                <a16:creationId xmlns:a16="http://schemas.microsoft.com/office/drawing/2014/main" id="{4C3D7221-27BF-4FD8-8F47-103BE2F2CB8D}"/>
              </a:ext>
            </a:extLst>
          </p:cNvPr>
          <p:cNvPicPr>
            <a:picLocks noChangeAspect="1"/>
          </p:cNvPicPr>
          <p:nvPr/>
        </p:nvPicPr>
        <p:blipFill rotWithShape="1">
          <a:blip r:embed="rId3"/>
          <a:srcRect l="6996" t="2084" r="5930" b="2621"/>
          <a:stretch/>
        </p:blipFill>
        <p:spPr>
          <a:xfrm>
            <a:off x="836170" y="1157669"/>
            <a:ext cx="5259830" cy="5263596"/>
          </a:xfrm>
          <a:prstGeom prst="rect">
            <a:avLst/>
          </a:prstGeom>
        </p:spPr>
      </p:pic>
    </p:spTree>
    <p:extLst>
      <p:ext uri="{BB962C8B-B14F-4D97-AF65-F5344CB8AC3E}">
        <p14:creationId xmlns:p14="http://schemas.microsoft.com/office/powerpoint/2010/main" val="315921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1FD4B39D-A18A-4D4A-BCC5-B7B48C3ED676}"/>
              </a:ext>
            </a:extLst>
          </p:cNvPr>
          <p:cNvPicPr>
            <a:picLocks noChangeAspect="1"/>
          </p:cNvPicPr>
          <p:nvPr/>
        </p:nvPicPr>
        <p:blipFill rotWithShape="1">
          <a:blip r:embed="rId3"/>
          <a:srcRect l="6135" t="3327" r="6502" b="2303"/>
          <a:stretch/>
        </p:blipFill>
        <p:spPr>
          <a:xfrm>
            <a:off x="3441510" y="1132765"/>
            <a:ext cx="5267287" cy="5172502"/>
          </a:xfrm>
          <a:prstGeom prst="rect">
            <a:avLst/>
          </a:prstGeom>
        </p:spPr>
      </p:pic>
      <p:sp>
        <p:nvSpPr>
          <p:cNvPr id="12" name="Google Shape;130;p18">
            <a:extLst>
              <a:ext uri="{FF2B5EF4-FFF2-40B4-BE49-F238E27FC236}">
                <a16:creationId xmlns:a16="http://schemas.microsoft.com/office/drawing/2014/main" id="{254AF0C7-B727-47E3-B99A-CAEFB71ECB65}"/>
              </a:ext>
            </a:extLst>
          </p:cNvPr>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i="0" u="none" strike="noStrike" cap="none" dirty="0">
                <a:solidFill>
                  <a:schemeClr val="dk1"/>
                </a:solidFill>
                <a:latin typeface="Calibri"/>
                <a:ea typeface="Calibri"/>
                <a:cs typeface="Calibri"/>
                <a:sym typeface="Calibri"/>
              </a:rPr>
              <a:t>Introduction to the Framework: Main Areas</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6" name="Oval 5">
            <a:extLst>
              <a:ext uri="{FF2B5EF4-FFF2-40B4-BE49-F238E27FC236}">
                <a16:creationId xmlns:a16="http://schemas.microsoft.com/office/drawing/2014/main" id="{4B500E81-F1DE-4913-B300-A9E160A5BE51}"/>
              </a:ext>
            </a:extLst>
          </p:cNvPr>
          <p:cNvSpPr/>
          <p:nvPr/>
        </p:nvSpPr>
        <p:spPr>
          <a:xfrm>
            <a:off x="4013200" y="1637731"/>
            <a:ext cx="4048743" cy="408750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3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2" name="Google Shape;130;p18">
            <a:extLst>
              <a:ext uri="{FF2B5EF4-FFF2-40B4-BE49-F238E27FC236}">
                <a16:creationId xmlns:a16="http://schemas.microsoft.com/office/drawing/2014/main" id="{254AF0C7-B727-47E3-B99A-CAEFB71ECB65}"/>
              </a:ext>
            </a:extLst>
          </p:cNvPr>
          <p:cNvSpPr txBox="1"/>
          <p:nvPr/>
        </p:nvSpPr>
        <p:spPr>
          <a:xfrm>
            <a:off x="690594" y="111657"/>
            <a:ext cx="11501405"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200" b="1" i="0" u="none" strike="noStrike" cap="none" dirty="0">
                <a:solidFill>
                  <a:schemeClr val="dk1"/>
                </a:solidFill>
                <a:latin typeface="Calibri"/>
                <a:ea typeface="Calibri"/>
                <a:cs typeface="Calibri"/>
                <a:sym typeface="Calibri"/>
              </a:rPr>
              <a:t>Introduction to the Framework: </a:t>
            </a:r>
            <a:r>
              <a:rPr lang="en-US" sz="4200" b="1" dirty="0">
                <a:solidFill>
                  <a:schemeClr val="dk1"/>
                </a:solidFill>
                <a:latin typeface="Calibri"/>
                <a:ea typeface="Calibri"/>
                <a:cs typeface="Calibri"/>
                <a:sym typeface="Calibri"/>
              </a:rPr>
              <a:t>Competencies</a:t>
            </a:r>
            <a:endParaRPr sz="4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5" name="Google Shape;168;p21">
            <a:extLst>
              <a:ext uri="{FF2B5EF4-FFF2-40B4-BE49-F238E27FC236}">
                <a16:creationId xmlns:a16="http://schemas.microsoft.com/office/drawing/2014/main" id="{54149DCD-D576-490C-B553-D2F8612A1FFC}"/>
              </a:ext>
            </a:extLst>
          </p:cNvPr>
          <p:cNvPicPr preferRelativeResize="0"/>
          <p:nvPr/>
        </p:nvPicPr>
        <p:blipFill rotWithShape="1">
          <a:blip r:embed="rId3">
            <a:alphaModFix/>
          </a:blip>
          <a:srcRect/>
          <a:stretch/>
        </p:blipFill>
        <p:spPr>
          <a:xfrm>
            <a:off x="1119116" y="511791"/>
            <a:ext cx="9826387" cy="6489510"/>
          </a:xfrm>
          <a:prstGeom prst="rect">
            <a:avLst/>
          </a:prstGeom>
          <a:noFill/>
          <a:ln>
            <a:noFill/>
          </a:ln>
        </p:spPr>
      </p:pic>
    </p:spTree>
    <p:extLst>
      <p:ext uri="{BB962C8B-B14F-4D97-AF65-F5344CB8AC3E}">
        <p14:creationId xmlns:p14="http://schemas.microsoft.com/office/powerpoint/2010/main" val="296530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1FD4B39D-A18A-4D4A-BCC5-B7B48C3ED676}"/>
              </a:ext>
            </a:extLst>
          </p:cNvPr>
          <p:cNvPicPr>
            <a:picLocks noChangeAspect="1"/>
          </p:cNvPicPr>
          <p:nvPr/>
        </p:nvPicPr>
        <p:blipFill rotWithShape="1">
          <a:blip r:embed="rId3"/>
          <a:srcRect l="6135" t="3327" r="6502" b="2303"/>
          <a:stretch/>
        </p:blipFill>
        <p:spPr>
          <a:xfrm>
            <a:off x="3441510" y="1132765"/>
            <a:ext cx="5267287" cy="5172502"/>
          </a:xfrm>
          <a:prstGeom prst="rect">
            <a:avLst/>
          </a:prstGeom>
        </p:spPr>
      </p:pic>
      <p:sp>
        <p:nvSpPr>
          <p:cNvPr id="12" name="Google Shape;130;p18">
            <a:extLst>
              <a:ext uri="{FF2B5EF4-FFF2-40B4-BE49-F238E27FC236}">
                <a16:creationId xmlns:a16="http://schemas.microsoft.com/office/drawing/2014/main" id="{254AF0C7-B727-47E3-B99A-CAEFB71ECB65}"/>
              </a:ext>
            </a:extLst>
          </p:cNvPr>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000" b="1" i="0" u="none" strike="noStrike" cap="none" dirty="0">
                <a:solidFill>
                  <a:schemeClr val="dk1"/>
                </a:solidFill>
                <a:latin typeface="Calibri"/>
                <a:ea typeface="Calibri"/>
                <a:cs typeface="Calibri"/>
                <a:sym typeface="Calibri"/>
              </a:rPr>
              <a:t>Introduction to the Framework: Proficiency Levels</a:t>
            </a:r>
            <a:endParaRPr sz="32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 name="Oval 3">
            <a:extLst>
              <a:ext uri="{FF2B5EF4-FFF2-40B4-BE49-F238E27FC236}">
                <a16:creationId xmlns:a16="http://schemas.microsoft.com/office/drawing/2014/main" id="{11CD8405-18EB-4667-8C6B-84C5B52A103B}"/>
              </a:ext>
            </a:extLst>
          </p:cNvPr>
          <p:cNvSpPr/>
          <p:nvPr/>
        </p:nvSpPr>
        <p:spPr>
          <a:xfrm>
            <a:off x="4013200" y="1637731"/>
            <a:ext cx="4048743" cy="4087504"/>
          </a:xfrm>
          <a:prstGeom prst="ellipse">
            <a:avLst/>
          </a:prstGeom>
          <a:solidFill>
            <a:schemeClr val="bg2">
              <a:lumMod val="65000"/>
            </a:schemeClr>
          </a:solidFill>
          <a:ln w="5715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Picture 2">
            <a:extLst>
              <a:ext uri="{FF2B5EF4-FFF2-40B4-BE49-F238E27FC236}">
                <a16:creationId xmlns:a16="http://schemas.microsoft.com/office/drawing/2014/main" id="{1FD4B39D-A18A-4D4A-BCC5-B7B48C3ED676}"/>
              </a:ext>
            </a:extLst>
          </p:cNvPr>
          <p:cNvPicPr>
            <a:picLocks noChangeAspect="1"/>
          </p:cNvPicPr>
          <p:nvPr/>
        </p:nvPicPr>
        <p:blipFill rotWithShape="1">
          <a:blip r:embed="rId3"/>
          <a:srcRect l="6135" t="3327" r="6502" b="2303"/>
          <a:stretch/>
        </p:blipFill>
        <p:spPr>
          <a:xfrm>
            <a:off x="3441510" y="1132765"/>
            <a:ext cx="5267287" cy="5172502"/>
          </a:xfrm>
          <a:prstGeom prst="rect">
            <a:avLst/>
          </a:prstGeom>
        </p:spPr>
      </p:pic>
      <p:sp>
        <p:nvSpPr>
          <p:cNvPr id="12" name="Google Shape;130;p18">
            <a:extLst>
              <a:ext uri="{FF2B5EF4-FFF2-40B4-BE49-F238E27FC236}">
                <a16:creationId xmlns:a16="http://schemas.microsoft.com/office/drawing/2014/main" id="{254AF0C7-B727-47E3-B99A-CAEFB71ECB65}"/>
              </a:ext>
            </a:extLst>
          </p:cNvPr>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i="0" u="none" strike="noStrike" cap="none" dirty="0">
                <a:solidFill>
                  <a:schemeClr val="dk1"/>
                </a:solidFill>
                <a:latin typeface="Calibri"/>
                <a:ea typeface="Calibri"/>
                <a:cs typeface="Calibri"/>
                <a:sym typeface="Calibri"/>
              </a:rPr>
              <a:t>Introduction to the Framework: The Center</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4" name="Oval 3">
            <a:extLst>
              <a:ext uri="{FF2B5EF4-FFF2-40B4-BE49-F238E27FC236}">
                <a16:creationId xmlns:a16="http://schemas.microsoft.com/office/drawing/2014/main" id="{4CAA792C-2220-4FDD-91BB-8D1A2BA830DA}"/>
              </a:ext>
            </a:extLst>
          </p:cNvPr>
          <p:cNvSpPr/>
          <p:nvPr/>
        </p:nvSpPr>
        <p:spPr>
          <a:xfrm>
            <a:off x="5410200" y="3086100"/>
            <a:ext cx="1257300" cy="1219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59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dirty="0">
                <a:solidFill>
                  <a:schemeClr val="dk1"/>
                </a:solidFill>
                <a:latin typeface="Calibri"/>
                <a:ea typeface="Calibri"/>
                <a:cs typeface="Calibri"/>
                <a:sym typeface="Calibri"/>
              </a:rPr>
              <a:t>T</a:t>
            </a:r>
            <a:r>
              <a:rPr lang="en-US" sz="4400" b="1" i="0" u="none" strike="noStrike" cap="none" dirty="0">
                <a:solidFill>
                  <a:schemeClr val="dk1"/>
                </a:solidFill>
                <a:latin typeface="Calibri"/>
                <a:ea typeface="Calibri"/>
                <a:cs typeface="Calibri"/>
                <a:sym typeface="Calibri"/>
              </a:rPr>
              <a:t>he Framework Site: Where is it?</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pic>
        <p:nvPicPr>
          <p:cNvPr id="2" name="Screen Recording 1">
            <a:hlinkClick r:id="" action="ppaction://media"/>
            <a:extLst>
              <a:ext uri="{FF2B5EF4-FFF2-40B4-BE49-F238E27FC236}">
                <a16:creationId xmlns:a16="http://schemas.microsoft.com/office/drawing/2014/main" id="{CCF7FD98-BC14-48E5-AB76-8E6B609B1DBE}"/>
              </a:ext>
            </a:extLst>
          </p:cNvPr>
          <p:cNvPicPr>
            <a:picLocks noChangeAspect="1"/>
          </p:cNvPicPr>
          <p:nvPr>
            <a:videoFile r:link="rId1"/>
            <p:extLst>
              <p:ext uri="{DAA4B4D4-6D71-4841-9C94-3DE7FCFB9230}">
                <p14:media xmlns:p14="http://schemas.microsoft.com/office/powerpoint/2010/main" r:embed="rId2">
                  <p14:trim st="1248" end="4142.7936"/>
                </p14:media>
              </p:ext>
            </p:extLst>
          </p:nvPr>
        </p:nvPicPr>
        <p:blipFill>
          <a:blip r:embed="rId5"/>
          <a:stretch>
            <a:fillRect/>
          </a:stretch>
        </p:blipFill>
        <p:spPr>
          <a:xfrm>
            <a:off x="2377206" y="938609"/>
            <a:ext cx="7932807" cy="5376847"/>
          </a:xfrm>
          <a:prstGeom prst="rect">
            <a:avLst/>
          </a:prstGeom>
        </p:spPr>
      </p:pic>
    </p:spTree>
    <p:extLst>
      <p:ext uri="{BB962C8B-B14F-4D97-AF65-F5344CB8AC3E}">
        <p14:creationId xmlns:p14="http://schemas.microsoft.com/office/powerpoint/2010/main" val="1664792010"/>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p:cTn id="8"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3" name="Picture 2">
            <a:extLst>
              <a:ext uri="{FF2B5EF4-FFF2-40B4-BE49-F238E27FC236}">
                <a16:creationId xmlns:a16="http://schemas.microsoft.com/office/drawing/2014/main" id="{3102318C-B5E1-4E0C-9029-DCB5FB8AB8D1}"/>
              </a:ext>
            </a:extLst>
          </p:cNvPr>
          <p:cNvPicPr>
            <a:picLocks noChangeAspect="1"/>
          </p:cNvPicPr>
          <p:nvPr/>
        </p:nvPicPr>
        <p:blipFill rotWithShape="1">
          <a:blip r:embed="rId3"/>
          <a:srcRect l="64355" t="16297" r="12220" b="21707"/>
          <a:stretch/>
        </p:blipFill>
        <p:spPr>
          <a:xfrm>
            <a:off x="999431" y="1056784"/>
            <a:ext cx="5599764" cy="5113764"/>
          </a:xfrm>
          <a:prstGeom prst="rect">
            <a:avLst/>
          </a:prstGeom>
        </p:spPr>
      </p:pic>
      <p:sp>
        <p:nvSpPr>
          <p:cNvPr id="130" name="Google Shape;130;p18"/>
          <p:cNvSpPr txBox="1"/>
          <p:nvPr/>
        </p:nvSpPr>
        <p:spPr>
          <a:xfrm>
            <a:off x="690595" y="111657"/>
            <a:ext cx="11306028" cy="861774"/>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5000"/>
              <a:buFont typeface="Calibri"/>
              <a:buNone/>
            </a:pPr>
            <a:r>
              <a:rPr lang="en-US" sz="4400" b="1" dirty="0">
                <a:solidFill>
                  <a:schemeClr val="dk1"/>
                </a:solidFill>
                <a:latin typeface="Calibri"/>
                <a:ea typeface="Calibri"/>
                <a:cs typeface="Calibri"/>
                <a:sym typeface="Calibri"/>
              </a:rPr>
              <a:t>T</a:t>
            </a:r>
            <a:r>
              <a:rPr lang="en-US" sz="4400" b="1" i="0" u="none" strike="noStrike" cap="none" dirty="0">
                <a:solidFill>
                  <a:schemeClr val="dk1"/>
                </a:solidFill>
                <a:latin typeface="Calibri"/>
                <a:ea typeface="Calibri"/>
                <a:cs typeface="Calibri"/>
                <a:sym typeface="Calibri"/>
              </a:rPr>
              <a:t>he Framework Site: Main Page</a:t>
            </a:r>
            <a:endParaRPr sz="36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5" name="Google Shape;99;p14">
            <a:extLst>
              <a:ext uri="{FF2B5EF4-FFF2-40B4-BE49-F238E27FC236}">
                <a16:creationId xmlns:a16="http://schemas.microsoft.com/office/drawing/2014/main" id="{DAE51E85-EE57-46EE-B260-5D0526DBE200}"/>
              </a:ext>
            </a:extLst>
          </p:cNvPr>
          <p:cNvSpPr txBox="1">
            <a:spLocks/>
          </p:cNvSpPr>
          <p:nvPr/>
        </p:nvSpPr>
        <p:spPr>
          <a:xfrm>
            <a:off x="7100113" y="1226423"/>
            <a:ext cx="5133976" cy="3484269"/>
          </a:xfrm>
          <a:prstGeom prst="rect">
            <a:avLst/>
          </a:prstGeom>
          <a:noFill/>
          <a:ln>
            <a:noFill/>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Interactive graphic</a:t>
            </a:r>
          </a:p>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Framework introduction and terms</a:t>
            </a:r>
          </a:p>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Worksheets and presentation materials</a:t>
            </a:r>
          </a:p>
          <a:p>
            <a:pPr marL="0" indent="0">
              <a:lnSpc>
                <a:spcPct val="200000"/>
              </a:lnSpc>
              <a:spcBef>
                <a:spcPts val="1000"/>
              </a:spcBef>
              <a:buClr>
                <a:srgbClr val="1E4E79"/>
              </a:buClr>
              <a:buSzPts val="2600"/>
              <a:buNone/>
            </a:pPr>
            <a:r>
              <a:rPr lang="en-US" sz="2200" dirty="0">
                <a:latin typeface="Arial" panose="020B0604020202020204" pitchFamily="34" charset="0"/>
                <a:cs typeface="Arial" panose="020B0604020202020204" pitchFamily="34" charset="0"/>
              </a:rPr>
              <a:t>Quick start guide and resources</a:t>
            </a:r>
          </a:p>
        </p:txBody>
      </p:sp>
      <p:grpSp>
        <p:nvGrpSpPr>
          <p:cNvPr id="16" name="Group 15">
            <a:extLst>
              <a:ext uri="{FF2B5EF4-FFF2-40B4-BE49-F238E27FC236}">
                <a16:creationId xmlns:a16="http://schemas.microsoft.com/office/drawing/2014/main" id="{80797402-6AB7-4851-9D67-F31B4BBC33CA}"/>
              </a:ext>
            </a:extLst>
          </p:cNvPr>
          <p:cNvGrpSpPr/>
          <p:nvPr/>
        </p:nvGrpSpPr>
        <p:grpSpPr>
          <a:xfrm>
            <a:off x="6653912" y="1650206"/>
            <a:ext cx="361950" cy="369332"/>
            <a:chOff x="6653912" y="1650206"/>
            <a:chExt cx="361950" cy="369332"/>
          </a:xfrm>
        </p:grpSpPr>
        <p:sp>
          <p:nvSpPr>
            <p:cNvPr id="11" name="Oval 10">
              <a:extLst>
                <a:ext uri="{FF2B5EF4-FFF2-40B4-BE49-F238E27FC236}">
                  <a16:creationId xmlns:a16="http://schemas.microsoft.com/office/drawing/2014/main" id="{9B3BFDF9-4598-432C-A592-D90708CB0FB7}"/>
                </a:ext>
              </a:extLst>
            </p:cNvPr>
            <p:cNvSpPr/>
            <p:nvPr/>
          </p:nvSpPr>
          <p:spPr>
            <a:xfrm>
              <a:off x="6653912" y="1658660"/>
              <a:ext cx="361950" cy="3524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0E110A1-2CEF-4174-BB15-2C0485DF8832}"/>
                </a:ext>
              </a:extLst>
            </p:cNvPr>
            <p:cNvSpPr txBox="1"/>
            <p:nvPr/>
          </p:nvSpPr>
          <p:spPr>
            <a:xfrm>
              <a:off x="6743694" y="1650206"/>
              <a:ext cx="204088" cy="369332"/>
            </a:xfrm>
            <a:prstGeom prst="rect">
              <a:avLst/>
            </a:prstGeom>
            <a:noFill/>
          </p:spPr>
          <p:txBody>
            <a:bodyPr wrap="square" rtlCol="0">
              <a:spAutoFit/>
            </a:bodyPr>
            <a:lstStyle/>
            <a:p>
              <a:pPr algn="ctr"/>
              <a:r>
                <a:rPr lang="en-US" sz="1800" b="1" dirty="0">
                  <a:solidFill>
                    <a:schemeClr val="bg1"/>
                  </a:solidFill>
                </a:rPr>
                <a:t>1</a:t>
              </a:r>
            </a:p>
          </p:txBody>
        </p:sp>
      </p:grpSp>
      <p:grpSp>
        <p:nvGrpSpPr>
          <p:cNvPr id="19" name="Group 18">
            <a:extLst>
              <a:ext uri="{FF2B5EF4-FFF2-40B4-BE49-F238E27FC236}">
                <a16:creationId xmlns:a16="http://schemas.microsoft.com/office/drawing/2014/main" id="{8161FF35-31A2-4B3F-80E4-62EC9BB48A04}"/>
              </a:ext>
            </a:extLst>
          </p:cNvPr>
          <p:cNvGrpSpPr/>
          <p:nvPr/>
        </p:nvGrpSpPr>
        <p:grpSpPr>
          <a:xfrm>
            <a:off x="2882115" y="872118"/>
            <a:ext cx="361950" cy="369332"/>
            <a:chOff x="6653912" y="1650206"/>
            <a:chExt cx="361950" cy="369332"/>
          </a:xfrm>
        </p:grpSpPr>
        <p:sp>
          <p:nvSpPr>
            <p:cNvPr id="20" name="Oval 19">
              <a:extLst>
                <a:ext uri="{FF2B5EF4-FFF2-40B4-BE49-F238E27FC236}">
                  <a16:creationId xmlns:a16="http://schemas.microsoft.com/office/drawing/2014/main" id="{DF2ED143-E86A-429A-86A8-F29B6A47C879}"/>
                </a:ext>
              </a:extLst>
            </p:cNvPr>
            <p:cNvSpPr/>
            <p:nvPr/>
          </p:nvSpPr>
          <p:spPr>
            <a:xfrm>
              <a:off x="6653912" y="1658660"/>
              <a:ext cx="361950" cy="3524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2C923E2-72B1-4FC7-904C-0B49C845401B}"/>
                </a:ext>
              </a:extLst>
            </p:cNvPr>
            <p:cNvSpPr txBox="1"/>
            <p:nvPr/>
          </p:nvSpPr>
          <p:spPr>
            <a:xfrm>
              <a:off x="6743694" y="1650206"/>
              <a:ext cx="204088" cy="369332"/>
            </a:xfrm>
            <a:prstGeom prst="rect">
              <a:avLst/>
            </a:prstGeom>
            <a:noFill/>
          </p:spPr>
          <p:txBody>
            <a:bodyPr wrap="square" rtlCol="0">
              <a:spAutoFit/>
            </a:bodyPr>
            <a:lstStyle/>
            <a:p>
              <a:pPr algn="ctr"/>
              <a:r>
                <a:rPr lang="en-US" sz="1800" b="1" dirty="0">
                  <a:solidFill>
                    <a:schemeClr val="bg1"/>
                  </a:solidFill>
                </a:rPr>
                <a:t>1</a:t>
              </a:r>
            </a:p>
          </p:txBody>
        </p:sp>
      </p:grpSp>
      <p:grpSp>
        <p:nvGrpSpPr>
          <p:cNvPr id="18" name="Group 17">
            <a:extLst>
              <a:ext uri="{FF2B5EF4-FFF2-40B4-BE49-F238E27FC236}">
                <a16:creationId xmlns:a16="http://schemas.microsoft.com/office/drawing/2014/main" id="{68106E40-B76F-4075-B087-94314F3A4019}"/>
              </a:ext>
            </a:extLst>
          </p:cNvPr>
          <p:cNvGrpSpPr/>
          <p:nvPr/>
        </p:nvGrpSpPr>
        <p:grpSpPr>
          <a:xfrm>
            <a:off x="6664856" y="2393370"/>
            <a:ext cx="361950" cy="369332"/>
            <a:chOff x="10020300" y="1289328"/>
            <a:chExt cx="361950" cy="369332"/>
          </a:xfrm>
        </p:grpSpPr>
        <p:sp>
          <p:nvSpPr>
            <p:cNvPr id="13" name="Oval 12">
              <a:extLst>
                <a:ext uri="{FF2B5EF4-FFF2-40B4-BE49-F238E27FC236}">
                  <a16:creationId xmlns:a16="http://schemas.microsoft.com/office/drawing/2014/main" id="{5911FB1A-5EE8-464D-B60A-1CBD755AC889}"/>
                </a:ext>
              </a:extLst>
            </p:cNvPr>
            <p:cNvSpPr/>
            <p:nvPr/>
          </p:nvSpPr>
          <p:spPr>
            <a:xfrm>
              <a:off x="10020300" y="1306235"/>
              <a:ext cx="361950" cy="352425"/>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FE3F482-E8AC-4357-968F-E3BC949E0EA0}"/>
                </a:ext>
              </a:extLst>
            </p:cNvPr>
            <p:cNvSpPr txBox="1"/>
            <p:nvPr/>
          </p:nvSpPr>
          <p:spPr>
            <a:xfrm>
              <a:off x="10104219" y="1289328"/>
              <a:ext cx="204088" cy="369332"/>
            </a:xfrm>
            <a:prstGeom prst="rect">
              <a:avLst/>
            </a:prstGeom>
            <a:noFill/>
          </p:spPr>
          <p:txBody>
            <a:bodyPr wrap="square" rtlCol="0">
              <a:spAutoFit/>
            </a:bodyPr>
            <a:lstStyle/>
            <a:p>
              <a:pPr algn="ctr"/>
              <a:r>
                <a:rPr lang="en-US" sz="1800" b="1" dirty="0">
                  <a:solidFill>
                    <a:schemeClr val="bg1"/>
                  </a:solidFill>
                </a:rPr>
                <a:t>2</a:t>
              </a:r>
            </a:p>
          </p:txBody>
        </p:sp>
      </p:grpSp>
      <p:grpSp>
        <p:nvGrpSpPr>
          <p:cNvPr id="24" name="Group 23">
            <a:extLst>
              <a:ext uri="{FF2B5EF4-FFF2-40B4-BE49-F238E27FC236}">
                <a16:creationId xmlns:a16="http://schemas.microsoft.com/office/drawing/2014/main" id="{AA50C309-491A-471C-94DA-5BB781D769C9}"/>
              </a:ext>
            </a:extLst>
          </p:cNvPr>
          <p:cNvGrpSpPr/>
          <p:nvPr/>
        </p:nvGrpSpPr>
        <p:grpSpPr>
          <a:xfrm>
            <a:off x="587183" y="4932314"/>
            <a:ext cx="361950" cy="369332"/>
            <a:chOff x="10020300" y="1289328"/>
            <a:chExt cx="361950" cy="369332"/>
          </a:xfrm>
        </p:grpSpPr>
        <p:sp>
          <p:nvSpPr>
            <p:cNvPr id="25" name="Oval 24">
              <a:extLst>
                <a:ext uri="{FF2B5EF4-FFF2-40B4-BE49-F238E27FC236}">
                  <a16:creationId xmlns:a16="http://schemas.microsoft.com/office/drawing/2014/main" id="{727B1F25-E71A-4399-8C57-8A0D42BED2A1}"/>
                </a:ext>
              </a:extLst>
            </p:cNvPr>
            <p:cNvSpPr/>
            <p:nvPr/>
          </p:nvSpPr>
          <p:spPr>
            <a:xfrm>
              <a:off x="10020300" y="1306235"/>
              <a:ext cx="361950" cy="352425"/>
            </a:xfrm>
            <a:prstGeom prst="ellipse">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BBDB0D6-F1A1-40BA-B516-4C37E5CAD0EE}"/>
                </a:ext>
              </a:extLst>
            </p:cNvPr>
            <p:cNvSpPr txBox="1"/>
            <p:nvPr/>
          </p:nvSpPr>
          <p:spPr>
            <a:xfrm>
              <a:off x="10104219" y="1289328"/>
              <a:ext cx="204088" cy="369332"/>
            </a:xfrm>
            <a:prstGeom prst="rect">
              <a:avLst/>
            </a:prstGeom>
            <a:noFill/>
          </p:spPr>
          <p:txBody>
            <a:bodyPr wrap="square" rtlCol="0">
              <a:spAutoFit/>
            </a:bodyPr>
            <a:lstStyle/>
            <a:p>
              <a:pPr algn="ctr"/>
              <a:r>
                <a:rPr lang="en-US" sz="1800" b="1" dirty="0">
                  <a:solidFill>
                    <a:schemeClr val="bg1"/>
                  </a:solidFill>
                </a:rPr>
                <a:t>2</a:t>
              </a:r>
            </a:p>
          </p:txBody>
        </p:sp>
      </p:grpSp>
      <p:grpSp>
        <p:nvGrpSpPr>
          <p:cNvPr id="23" name="Group 22">
            <a:extLst>
              <a:ext uri="{FF2B5EF4-FFF2-40B4-BE49-F238E27FC236}">
                <a16:creationId xmlns:a16="http://schemas.microsoft.com/office/drawing/2014/main" id="{31B8BE27-BCD8-4E0F-9DE7-341D95FA2611}"/>
              </a:ext>
            </a:extLst>
          </p:cNvPr>
          <p:cNvGrpSpPr/>
          <p:nvPr/>
        </p:nvGrpSpPr>
        <p:grpSpPr>
          <a:xfrm>
            <a:off x="6685771" y="3161894"/>
            <a:ext cx="361950" cy="369332"/>
            <a:chOff x="10484586" y="534090"/>
            <a:chExt cx="361950" cy="369332"/>
          </a:xfrm>
        </p:grpSpPr>
        <p:sp>
          <p:nvSpPr>
            <p:cNvPr id="14" name="Oval 13">
              <a:extLst>
                <a:ext uri="{FF2B5EF4-FFF2-40B4-BE49-F238E27FC236}">
                  <a16:creationId xmlns:a16="http://schemas.microsoft.com/office/drawing/2014/main" id="{A61ECE17-BD10-4698-A553-6679CEBAE6A5}"/>
                </a:ext>
              </a:extLst>
            </p:cNvPr>
            <p:cNvSpPr/>
            <p:nvPr/>
          </p:nvSpPr>
          <p:spPr>
            <a:xfrm>
              <a:off x="10484586" y="542544"/>
              <a:ext cx="361950" cy="3524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0EE02ED-47A5-44C4-8F89-3A9755080305}"/>
                </a:ext>
              </a:extLst>
            </p:cNvPr>
            <p:cNvSpPr txBox="1"/>
            <p:nvPr/>
          </p:nvSpPr>
          <p:spPr>
            <a:xfrm>
              <a:off x="10563517" y="534090"/>
              <a:ext cx="204088" cy="369332"/>
            </a:xfrm>
            <a:prstGeom prst="rect">
              <a:avLst/>
            </a:prstGeom>
            <a:noFill/>
          </p:spPr>
          <p:txBody>
            <a:bodyPr wrap="square" rtlCol="0">
              <a:spAutoFit/>
            </a:bodyPr>
            <a:lstStyle/>
            <a:p>
              <a:pPr algn="ctr"/>
              <a:r>
                <a:rPr lang="en-US" sz="1800" b="1" dirty="0">
                  <a:solidFill>
                    <a:schemeClr val="bg1"/>
                  </a:solidFill>
                </a:rPr>
                <a:t>3</a:t>
              </a:r>
            </a:p>
          </p:txBody>
        </p:sp>
      </p:grpSp>
      <p:grpSp>
        <p:nvGrpSpPr>
          <p:cNvPr id="29" name="Group 28">
            <a:extLst>
              <a:ext uri="{FF2B5EF4-FFF2-40B4-BE49-F238E27FC236}">
                <a16:creationId xmlns:a16="http://schemas.microsoft.com/office/drawing/2014/main" id="{68B98274-9740-4639-96EC-0DDF7AC1A436}"/>
              </a:ext>
            </a:extLst>
          </p:cNvPr>
          <p:cNvGrpSpPr/>
          <p:nvPr/>
        </p:nvGrpSpPr>
        <p:grpSpPr>
          <a:xfrm>
            <a:off x="6717630" y="3922774"/>
            <a:ext cx="361950" cy="369332"/>
            <a:chOff x="11106150" y="1078182"/>
            <a:chExt cx="361950" cy="369332"/>
          </a:xfrm>
        </p:grpSpPr>
        <p:sp>
          <p:nvSpPr>
            <p:cNvPr id="15" name="Oval 14">
              <a:extLst>
                <a:ext uri="{FF2B5EF4-FFF2-40B4-BE49-F238E27FC236}">
                  <a16:creationId xmlns:a16="http://schemas.microsoft.com/office/drawing/2014/main" id="{9ABF38D5-59E4-4817-9F42-B5DAB80619A7}"/>
                </a:ext>
              </a:extLst>
            </p:cNvPr>
            <p:cNvSpPr/>
            <p:nvPr/>
          </p:nvSpPr>
          <p:spPr>
            <a:xfrm>
              <a:off x="11106150" y="1095089"/>
              <a:ext cx="361950" cy="3524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1796D7E-D4A8-4922-BC6A-88D179020CC3}"/>
                </a:ext>
              </a:extLst>
            </p:cNvPr>
            <p:cNvSpPr txBox="1"/>
            <p:nvPr/>
          </p:nvSpPr>
          <p:spPr>
            <a:xfrm>
              <a:off x="11185081" y="1078182"/>
              <a:ext cx="204088" cy="369332"/>
            </a:xfrm>
            <a:prstGeom prst="rect">
              <a:avLst/>
            </a:prstGeom>
            <a:noFill/>
          </p:spPr>
          <p:txBody>
            <a:bodyPr wrap="square" rtlCol="0">
              <a:spAutoFit/>
            </a:bodyPr>
            <a:lstStyle/>
            <a:p>
              <a:pPr algn="ctr"/>
              <a:r>
                <a:rPr lang="en-US" sz="1800" b="1" dirty="0">
                  <a:solidFill>
                    <a:schemeClr val="bg1"/>
                  </a:solidFill>
                </a:rPr>
                <a:t>4</a:t>
              </a:r>
            </a:p>
          </p:txBody>
        </p:sp>
      </p:grpSp>
      <p:grpSp>
        <p:nvGrpSpPr>
          <p:cNvPr id="31" name="Group 30">
            <a:extLst>
              <a:ext uri="{FF2B5EF4-FFF2-40B4-BE49-F238E27FC236}">
                <a16:creationId xmlns:a16="http://schemas.microsoft.com/office/drawing/2014/main" id="{5FC9A211-6EBA-4F28-AB14-85D05B1CBA60}"/>
              </a:ext>
            </a:extLst>
          </p:cNvPr>
          <p:cNvGrpSpPr/>
          <p:nvPr/>
        </p:nvGrpSpPr>
        <p:grpSpPr>
          <a:xfrm>
            <a:off x="581038" y="5379445"/>
            <a:ext cx="361950" cy="369332"/>
            <a:chOff x="10484586" y="534090"/>
            <a:chExt cx="361950" cy="369332"/>
          </a:xfrm>
        </p:grpSpPr>
        <p:sp>
          <p:nvSpPr>
            <p:cNvPr id="32" name="Oval 31">
              <a:extLst>
                <a:ext uri="{FF2B5EF4-FFF2-40B4-BE49-F238E27FC236}">
                  <a16:creationId xmlns:a16="http://schemas.microsoft.com/office/drawing/2014/main" id="{96C01275-616F-4E15-B63D-F589AF031226}"/>
                </a:ext>
              </a:extLst>
            </p:cNvPr>
            <p:cNvSpPr/>
            <p:nvPr/>
          </p:nvSpPr>
          <p:spPr>
            <a:xfrm>
              <a:off x="10484586" y="542544"/>
              <a:ext cx="361950" cy="35242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CE3EF38-821E-465C-A226-9AABEA2288F3}"/>
                </a:ext>
              </a:extLst>
            </p:cNvPr>
            <p:cNvSpPr txBox="1"/>
            <p:nvPr/>
          </p:nvSpPr>
          <p:spPr>
            <a:xfrm>
              <a:off x="10563517" y="534090"/>
              <a:ext cx="204088" cy="369332"/>
            </a:xfrm>
            <a:prstGeom prst="rect">
              <a:avLst/>
            </a:prstGeom>
            <a:noFill/>
          </p:spPr>
          <p:txBody>
            <a:bodyPr wrap="square" rtlCol="0">
              <a:spAutoFit/>
            </a:bodyPr>
            <a:lstStyle/>
            <a:p>
              <a:pPr algn="ctr"/>
              <a:r>
                <a:rPr lang="en-US" sz="1800" b="1" dirty="0">
                  <a:solidFill>
                    <a:schemeClr val="bg1"/>
                  </a:solidFill>
                </a:rPr>
                <a:t>3</a:t>
              </a:r>
            </a:p>
          </p:txBody>
        </p:sp>
      </p:grpSp>
      <p:grpSp>
        <p:nvGrpSpPr>
          <p:cNvPr id="34" name="Group 33">
            <a:extLst>
              <a:ext uri="{FF2B5EF4-FFF2-40B4-BE49-F238E27FC236}">
                <a16:creationId xmlns:a16="http://schemas.microsoft.com/office/drawing/2014/main" id="{40D6B9E2-BA1C-4B79-9B1C-16E342C97E61}"/>
              </a:ext>
            </a:extLst>
          </p:cNvPr>
          <p:cNvGrpSpPr/>
          <p:nvPr/>
        </p:nvGrpSpPr>
        <p:grpSpPr>
          <a:xfrm>
            <a:off x="594083" y="5801216"/>
            <a:ext cx="361950" cy="369332"/>
            <a:chOff x="11106150" y="1078182"/>
            <a:chExt cx="361950" cy="369332"/>
          </a:xfrm>
        </p:grpSpPr>
        <p:sp>
          <p:nvSpPr>
            <p:cNvPr id="35" name="Oval 34">
              <a:extLst>
                <a:ext uri="{FF2B5EF4-FFF2-40B4-BE49-F238E27FC236}">
                  <a16:creationId xmlns:a16="http://schemas.microsoft.com/office/drawing/2014/main" id="{24F18E8F-4731-4FD9-8D61-DCA7458215A2}"/>
                </a:ext>
              </a:extLst>
            </p:cNvPr>
            <p:cNvSpPr/>
            <p:nvPr/>
          </p:nvSpPr>
          <p:spPr>
            <a:xfrm>
              <a:off x="11106150" y="1095089"/>
              <a:ext cx="361950" cy="35242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D54ED49-ADAA-4DEA-AA79-C2072090677D}"/>
                </a:ext>
              </a:extLst>
            </p:cNvPr>
            <p:cNvSpPr txBox="1"/>
            <p:nvPr/>
          </p:nvSpPr>
          <p:spPr>
            <a:xfrm>
              <a:off x="11185081" y="1078182"/>
              <a:ext cx="204088" cy="369332"/>
            </a:xfrm>
            <a:prstGeom prst="rect">
              <a:avLst/>
            </a:prstGeom>
            <a:noFill/>
          </p:spPr>
          <p:txBody>
            <a:bodyPr wrap="square" rtlCol="0">
              <a:spAutoFit/>
            </a:bodyPr>
            <a:lstStyle/>
            <a:p>
              <a:pPr algn="ctr"/>
              <a:r>
                <a:rPr lang="en-US" sz="1800" b="1" dirty="0">
                  <a:solidFill>
                    <a:schemeClr val="bg1"/>
                  </a:solidFill>
                </a:rPr>
                <a:t>4</a:t>
              </a:r>
            </a:p>
          </p:txBody>
        </p:sp>
      </p:grpSp>
    </p:spTree>
    <p:extLst>
      <p:ext uri="{BB962C8B-B14F-4D97-AF65-F5344CB8AC3E}">
        <p14:creationId xmlns:p14="http://schemas.microsoft.com/office/powerpoint/2010/main" val="1994603453"/>
      </p:ext>
    </p:extLst>
  </p:cSld>
  <p:clrMapOvr>
    <a:masterClrMapping/>
  </p:clrMapOvr>
</p:sld>
</file>

<file path=ppt/theme/theme1.xml><?xml version="1.0" encoding="utf-8"?>
<a:theme xmlns:a="http://schemas.openxmlformats.org/drawingml/2006/main" name="Spring-2019-Powerpoint-Design-Theme">
  <a:themeElements>
    <a:clrScheme name="ALP 2019">
      <a:dk1>
        <a:srgbClr val="17406D"/>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PA-HR-2013">
      <a:dk1>
        <a:srgbClr val="0068B4"/>
      </a:dk1>
      <a:lt1>
        <a:srgbClr val="FFFFFF"/>
      </a:lt1>
      <a:dk2>
        <a:srgbClr val="009F50"/>
      </a:dk2>
      <a:lt2>
        <a:srgbClr val="FFFFFF"/>
      </a:lt2>
      <a:accent1>
        <a:srgbClr val="6A1B41"/>
      </a:accent1>
      <a:accent2>
        <a:srgbClr val="D85F27"/>
      </a:accent2>
      <a:accent3>
        <a:srgbClr val="0068B4"/>
      </a:accent3>
      <a:accent4>
        <a:srgbClr val="009F50"/>
      </a:accent4>
      <a:accent5>
        <a:srgbClr val="000000"/>
      </a:accent5>
      <a:accent6>
        <a:srgbClr val="FFFFFF"/>
      </a:accent6>
      <a:hlink>
        <a:srgbClr val="6A1B41"/>
      </a:hlink>
      <a:folHlink>
        <a:srgbClr val="6A1B41"/>
      </a:folHlink>
    </a:clrScheme>
    <a:fontScheme name="CUPA-HR - Avenir">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PA-HR General 2016.pptx" id="{45F8F4F7-A27D-472E-9B38-EC809C7CB75A}" vid="{5C884FBA-F506-445A-8A58-C49C693368EE}"/>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1925</Words>
  <Application>Microsoft Office PowerPoint</Application>
  <PresentationFormat>Widescreen</PresentationFormat>
  <Paragraphs>200</Paragraphs>
  <Slides>15</Slides>
  <Notes>15</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Avenir LT Std 45 Book</vt:lpstr>
      <vt:lpstr>Avenir LT Std 65 Medium</vt:lpstr>
      <vt:lpstr>Calibri</vt:lpstr>
      <vt:lpstr>Open Sans</vt:lpstr>
      <vt:lpstr>Spring-2019-Powerpoint-Design-Theme</vt: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Sissy Meredith</dc:creator>
  <cp:lastModifiedBy>Lakyn Whaley</cp:lastModifiedBy>
  <cp:revision>333</cp:revision>
  <dcterms:modified xsi:type="dcterms:W3CDTF">2021-07-01T20:40:59Z</dcterms:modified>
</cp:coreProperties>
</file>